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2" r:id="rId4"/>
  </p:sldMasterIdLst>
  <p:notesMasterIdLst>
    <p:notesMasterId r:id="rId30"/>
  </p:notesMasterIdLst>
  <p:handoutMasterIdLst>
    <p:handoutMasterId r:id="rId31"/>
  </p:handoutMasterIdLst>
  <p:sldIdLst>
    <p:sldId id="256" r:id="rId5"/>
    <p:sldId id="267" r:id="rId6"/>
    <p:sldId id="287" r:id="rId7"/>
    <p:sldId id="279" r:id="rId8"/>
    <p:sldId id="285" r:id="rId9"/>
    <p:sldId id="290" r:id="rId10"/>
    <p:sldId id="291" r:id="rId11"/>
    <p:sldId id="297" r:id="rId12"/>
    <p:sldId id="309" r:id="rId13"/>
    <p:sldId id="372" r:id="rId14"/>
    <p:sldId id="369" r:id="rId15"/>
    <p:sldId id="370" r:id="rId16"/>
    <p:sldId id="373" r:id="rId17"/>
    <p:sldId id="378" r:id="rId18"/>
    <p:sldId id="364" r:id="rId19"/>
    <p:sldId id="374" r:id="rId20"/>
    <p:sldId id="375" r:id="rId21"/>
    <p:sldId id="304" r:id="rId22"/>
    <p:sldId id="376" r:id="rId23"/>
    <p:sldId id="377" r:id="rId24"/>
    <p:sldId id="303" r:id="rId25"/>
    <p:sldId id="310" r:id="rId26"/>
    <p:sldId id="326" r:id="rId27"/>
    <p:sldId id="316" r:id="rId28"/>
    <p:sldId id="266" r:id="rId29"/>
  </p:sldIdLst>
  <p:sldSz cx="9144000" cy="5143500" type="screen16x9"/>
  <p:notesSz cx="6858000" cy="9144000"/>
  <p:defaultTextStyle>
    <a:defPPr>
      <a:defRPr lang="da-DK"/>
    </a:defPPr>
    <a:lvl1pPr algn="l" rtl="0" fontAlgn="base">
      <a:spcBef>
        <a:spcPct val="0"/>
      </a:spcBef>
      <a:spcAft>
        <a:spcPct val="0"/>
      </a:spcAft>
      <a:defRPr kern="1200">
        <a:solidFill>
          <a:schemeClr val="tx1"/>
        </a:solidFill>
        <a:latin typeface="Arial" charset="0"/>
        <a:ea typeface="+mn-ea"/>
        <a:cs typeface="+mn-cs"/>
      </a:defRPr>
    </a:lvl1pPr>
    <a:lvl2pPr marL="342900" algn="l" rtl="0" fontAlgn="base">
      <a:spcBef>
        <a:spcPct val="0"/>
      </a:spcBef>
      <a:spcAft>
        <a:spcPct val="0"/>
      </a:spcAft>
      <a:defRPr kern="1200">
        <a:solidFill>
          <a:schemeClr val="tx1"/>
        </a:solidFill>
        <a:latin typeface="Arial" charset="0"/>
        <a:ea typeface="+mn-ea"/>
        <a:cs typeface="+mn-cs"/>
      </a:defRPr>
    </a:lvl2pPr>
    <a:lvl3pPr marL="685800" algn="l" rtl="0" fontAlgn="base">
      <a:spcBef>
        <a:spcPct val="0"/>
      </a:spcBef>
      <a:spcAft>
        <a:spcPct val="0"/>
      </a:spcAft>
      <a:defRPr kern="1200">
        <a:solidFill>
          <a:schemeClr val="tx1"/>
        </a:solidFill>
        <a:latin typeface="Arial" charset="0"/>
        <a:ea typeface="+mn-ea"/>
        <a:cs typeface="+mn-cs"/>
      </a:defRPr>
    </a:lvl3pPr>
    <a:lvl4pPr marL="1028700" algn="l" rtl="0" fontAlgn="base">
      <a:spcBef>
        <a:spcPct val="0"/>
      </a:spcBef>
      <a:spcAft>
        <a:spcPct val="0"/>
      </a:spcAft>
      <a:defRPr kern="1200">
        <a:solidFill>
          <a:schemeClr val="tx1"/>
        </a:solidFill>
        <a:latin typeface="Arial" charset="0"/>
        <a:ea typeface="+mn-ea"/>
        <a:cs typeface="+mn-cs"/>
      </a:defRPr>
    </a:lvl4pPr>
    <a:lvl5pPr marL="1371600" algn="l" rtl="0" fontAlgn="base">
      <a:spcBef>
        <a:spcPct val="0"/>
      </a:spcBef>
      <a:spcAft>
        <a:spcPct val="0"/>
      </a:spcAft>
      <a:defRPr kern="1200">
        <a:solidFill>
          <a:schemeClr val="tx1"/>
        </a:solidFill>
        <a:latin typeface="Arial" charset="0"/>
        <a:ea typeface="+mn-ea"/>
        <a:cs typeface="+mn-cs"/>
      </a:defRPr>
    </a:lvl5pPr>
    <a:lvl6pPr marL="1714500" algn="l" defTabSz="685800" rtl="0" eaLnBrk="1" latinLnBrk="0" hangingPunct="1">
      <a:defRPr kern="1200">
        <a:solidFill>
          <a:schemeClr val="tx1"/>
        </a:solidFill>
        <a:latin typeface="Arial" charset="0"/>
        <a:ea typeface="+mn-ea"/>
        <a:cs typeface="+mn-cs"/>
      </a:defRPr>
    </a:lvl6pPr>
    <a:lvl7pPr marL="2057400" algn="l" defTabSz="685800" rtl="0" eaLnBrk="1" latinLnBrk="0" hangingPunct="1">
      <a:defRPr kern="1200">
        <a:solidFill>
          <a:schemeClr val="tx1"/>
        </a:solidFill>
        <a:latin typeface="Arial" charset="0"/>
        <a:ea typeface="+mn-ea"/>
        <a:cs typeface="+mn-cs"/>
      </a:defRPr>
    </a:lvl7pPr>
    <a:lvl8pPr marL="2400300" algn="l" defTabSz="685800" rtl="0" eaLnBrk="1" latinLnBrk="0" hangingPunct="1">
      <a:defRPr kern="1200">
        <a:solidFill>
          <a:schemeClr val="tx1"/>
        </a:solidFill>
        <a:latin typeface="Arial" charset="0"/>
        <a:ea typeface="+mn-ea"/>
        <a:cs typeface="+mn-cs"/>
      </a:defRPr>
    </a:lvl8pPr>
    <a:lvl9pPr marL="2743200" algn="l" defTabSz="6858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146" userDrawn="1">
          <p15:clr>
            <a:srgbClr val="A4A3A4"/>
          </p15:clr>
        </p15:guide>
        <p15:guide id="2" pos="348"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la'a Shihab" initials="AS" lastIdx="1" clrIdx="0">
    <p:extLst>
      <p:ext uri="{19B8F6BF-5375-455C-9EA6-DF929625EA0E}">
        <p15:presenceInfo xmlns:p15="http://schemas.microsoft.com/office/powerpoint/2012/main" userId="S::KF034@drc.ngo::42d457b0-9827-4c3c-a3c0-a3309624965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AF161E"/>
    <a:srgbClr val="B3161E"/>
    <a:srgbClr val="AF1420"/>
    <a:srgbClr val="AE151D"/>
    <a:srgbClr val="7F7F7F"/>
    <a:srgbClr val="788A97"/>
    <a:srgbClr val="B3151D"/>
    <a:srgbClr val="A6B1B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46" autoAdjust="0"/>
    <p:restoredTop sz="87282" autoAdjust="0"/>
  </p:normalViewPr>
  <p:slideViewPr>
    <p:cSldViewPr snapToGrid="0">
      <p:cViewPr varScale="1">
        <p:scale>
          <a:sx n="84" d="100"/>
          <a:sy n="84" d="100"/>
        </p:scale>
        <p:origin x="1014" y="72"/>
      </p:cViewPr>
      <p:guideLst>
        <p:guide orient="horz" pos="146"/>
        <p:guide pos="3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2" d="100"/>
          <a:sy n="62" d="100"/>
        </p:scale>
        <p:origin x="1546"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notesMaster" Target="notesMasters/notesMaster1.xml"/><Relationship Id="rId35"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a:extLst>
              <a:ext uri="{FF2B5EF4-FFF2-40B4-BE49-F238E27FC236}">
                <a16:creationId xmlns:a16="http://schemas.microsoft.com/office/drawing/2014/main" id="{F6F9AADF-1C0E-4FE5-B5BA-B0642BDFDC87}"/>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a:extLst>
              <a:ext uri="{FF2B5EF4-FFF2-40B4-BE49-F238E27FC236}">
                <a16:creationId xmlns:a16="http://schemas.microsoft.com/office/drawing/2014/main" id="{85F4AFE0-7023-4487-BEE7-5A044DDB2A5F}"/>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DB87F28-645C-4C28-B02F-623FEFF8E3A3}" type="datetimeFigureOut">
              <a:rPr lang="da-DK" smtClean="0"/>
              <a:t>10-04-2023</a:t>
            </a:fld>
            <a:endParaRPr lang="da-DK"/>
          </a:p>
        </p:txBody>
      </p:sp>
      <p:sp>
        <p:nvSpPr>
          <p:cNvPr id="4" name="Pladsholder til sidefod 3">
            <a:extLst>
              <a:ext uri="{FF2B5EF4-FFF2-40B4-BE49-F238E27FC236}">
                <a16:creationId xmlns:a16="http://schemas.microsoft.com/office/drawing/2014/main" id="{FD305750-BD14-4F75-9CF0-FF6D0FE7188F}"/>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5" name="Pladsholder til slidenummer 4">
            <a:extLst>
              <a:ext uri="{FF2B5EF4-FFF2-40B4-BE49-F238E27FC236}">
                <a16:creationId xmlns:a16="http://schemas.microsoft.com/office/drawing/2014/main" id="{A8A482F5-BA61-4613-AE2A-8E6DAA267B5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C7BA664B-ECC5-4889-8FB1-9BDEEA7D9C98}" type="slidenum">
              <a:rPr lang="da-DK" smtClean="0"/>
              <a:t>‹#›</a:t>
            </a:fld>
            <a:endParaRPr lang="da-DK"/>
          </a:p>
        </p:txBody>
      </p:sp>
    </p:spTree>
    <p:extLst>
      <p:ext uri="{BB962C8B-B14F-4D97-AF65-F5344CB8AC3E}">
        <p14:creationId xmlns:p14="http://schemas.microsoft.com/office/powerpoint/2010/main" val="154093883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da-DK"/>
          </a:p>
        </p:txBody>
      </p:sp>
      <p:sp>
        <p:nvSpPr>
          <p:cNvPr id="409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da-DK"/>
          </a:p>
        </p:txBody>
      </p:sp>
      <p:sp>
        <p:nvSpPr>
          <p:cNvPr id="410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a:t>Click to edit Master text styles</a:t>
            </a:r>
          </a:p>
          <a:p>
            <a:pPr lvl="1"/>
            <a:r>
              <a:rPr lang="da-DK"/>
              <a:t>Second level</a:t>
            </a:r>
          </a:p>
          <a:p>
            <a:pPr lvl="2"/>
            <a:r>
              <a:rPr lang="da-DK"/>
              <a:t>Third level</a:t>
            </a:r>
          </a:p>
          <a:p>
            <a:pPr lvl="3"/>
            <a:r>
              <a:rPr lang="da-DK"/>
              <a:t>Fourth level</a:t>
            </a:r>
          </a:p>
          <a:p>
            <a:pPr lvl="4"/>
            <a:r>
              <a:rPr lang="da-DK"/>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da-DK"/>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6E7EC840-5E83-4DDE-88B0-79583A601F79}" type="slidenum">
              <a:rPr lang="da-DK"/>
              <a:pPr/>
              <a:t>‹#›</a:t>
            </a:fld>
            <a:endParaRPr lang="da-DK"/>
          </a:p>
        </p:txBody>
      </p:sp>
    </p:spTree>
    <p:extLst>
      <p:ext uri="{BB962C8B-B14F-4D97-AF65-F5344CB8AC3E}">
        <p14:creationId xmlns:p14="http://schemas.microsoft.com/office/powerpoint/2010/main" val="1668967545"/>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900" kern="1200">
        <a:solidFill>
          <a:schemeClr val="tx1"/>
        </a:solidFill>
        <a:latin typeface="Arial" charset="0"/>
        <a:ea typeface="+mn-ea"/>
        <a:cs typeface="+mn-cs"/>
      </a:defRPr>
    </a:lvl1pPr>
    <a:lvl2pPr marL="342900" algn="l" rtl="0" fontAlgn="base">
      <a:spcBef>
        <a:spcPct val="30000"/>
      </a:spcBef>
      <a:spcAft>
        <a:spcPct val="0"/>
      </a:spcAft>
      <a:defRPr sz="900" kern="1200">
        <a:solidFill>
          <a:schemeClr val="tx1"/>
        </a:solidFill>
        <a:latin typeface="Arial" charset="0"/>
        <a:ea typeface="+mn-ea"/>
        <a:cs typeface="+mn-cs"/>
      </a:defRPr>
    </a:lvl2pPr>
    <a:lvl3pPr marL="685800" algn="l" rtl="0" fontAlgn="base">
      <a:spcBef>
        <a:spcPct val="30000"/>
      </a:spcBef>
      <a:spcAft>
        <a:spcPct val="0"/>
      </a:spcAft>
      <a:defRPr sz="900" kern="1200">
        <a:solidFill>
          <a:schemeClr val="tx1"/>
        </a:solidFill>
        <a:latin typeface="Arial" charset="0"/>
        <a:ea typeface="+mn-ea"/>
        <a:cs typeface="+mn-cs"/>
      </a:defRPr>
    </a:lvl3pPr>
    <a:lvl4pPr marL="1028700" algn="l" rtl="0" fontAlgn="base">
      <a:spcBef>
        <a:spcPct val="30000"/>
      </a:spcBef>
      <a:spcAft>
        <a:spcPct val="0"/>
      </a:spcAft>
      <a:defRPr sz="900" kern="1200">
        <a:solidFill>
          <a:schemeClr val="tx1"/>
        </a:solidFill>
        <a:latin typeface="Arial" charset="0"/>
        <a:ea typeface="+mn-ea"/>
        <a:cs typeface="+mn-cs"/>
      </a:defRPr>
    </a:lvl4pPr>
    <a:lvl5pPr marL="1371600" algn="l" rtl="0" fontAlgn="base">
      <a:spcBef>
        <a:spcPct val="30000"/>
      </a:spcBef>
      <a:spcAft>
        <a:spcPct val="0"/>
      </a:spcAft>
      <a:defRPr sz="900" kern="1200">
        <a:solidFill>
          <a:schemeClr val="tx1"/>
        </a:solidFill>
        <a:latin typeface="Arial"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050683-A65B-4D76-BF29-F7B42624294D}" type="slidenum">
              <a:rPr lang="en-GB" smtClean="0"/>
              <a:t>3</a:t>
            </a:fld>
            <a:endParaRPr lang="en-GB" dirty="0"/>
          </a:p>
        </p:txBody>
      </p:sp>
    </p:spTree>
    <p:extLst>
      <p:ext uri="{BB962C8B-B14F-4D97-AF65-F5344CB8AC3E}">
        <p14:creationId xmlns:p14="http://schemas.microsoft.com/office/powerpoint/2010/main" val="1748093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Description of each Annex </a:t>
            </a:r>
          </a:p>
        </p:txBody>
      </p:sp>
      <p:sp>
        <p:nvSpPr>
          <p:cNvPr id="4" name="Slide Number Placeholder 3"/>
          <p:cNvSpPr>
            <a:spLocks noGrp="1"/>
          </p:cNvSpPr>
          <p:nvPr>
            <p:ph type="sldNum" sz="quarter" idx="10"/>
          </p:nvPr>
        </p:nvSpPr>
        <p:spPr/>
        <p:txBody>
          <a:bodyPr/>
          <a:lstStyle/>
          <a:p>
            <a:fld id="{EE050683-A65B-4D76-BF29-F7B42624294D}" type="slidenum">
              <a:rPr lang="en-GB" smtClean="0"/>
              <a:t>18</a:t>
            </a:fld>
            <a:endParaRPr lang="en-GB" dirty="0"/>
          </a:p>
        </p:txBody>
      </p:sp>
    </p:spTree>
    <p:extLst>
      <p:ext uri="{BB962C8B-B14F-4D97-AF65-F5344CB8AC3E}">
        <p14:creationId xmlns:p14="http://schemas.microsoft.com/office/powerpoint/2010/main" val="728137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eaLnBrk="1" hangingPunct="1"/>
            <a:fld id="{80E0404E-7D6F-A443-BB10-9FA466695F03}" type="slidenum">
              <a:rPr lang="da-DK" altLang="da-DK"/>
              <a:pPr eaLnBrk="1" hangingPunct="1"/>
              <a:t>21</a:t>
            </a:fld>
            <a:endParaRPr lang="da-DK" altLang="da-DK"/>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en-GB" altLang="da-DK" dirty="0"/>
          </a:p>
        </p:txBody>
      </p:sp>
    </p:spTree>
    <p:extLst>
      <p:ext uri="{BB962C8B-B14F-4D97-AF65-F5344CB8AC3E}">
        <p14:creationId xmlns:p14="http://schemas.microsoft.com/office/powerpoint/2010/main" val="27920278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eaLnBrk="1" hangingPunct="1"/>
            <a:fld id="{80E0404E-7D6F-A443-BB10-9FA466695F03}" type="slidenum">
              <a:rPr lang="da-DK" altLang="da-DK"/>
              <a:pPr eaLnBrk="1" hangingPunct="1"/>
              <a:t>22</a:t>
            </a:fld>
            <a:endParaRPr lang="da-DK" altLang="da-DK"/>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en-GB" altLang="da-DK" dirty="0"/>
          </a:p>
        </p:txBody>
      </p:sp>
    </p:spTree>
    <p:extLst>
      <p:ext uri="{BB962C8B-B14F-4D97-AF65-F5344CB8AC3E}">
        <p14:creationId xmlns:p14="http://schemas.microsoft.com/office/powerpoint/2010/main" val="13900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Description of each Annex </a:t>
            </a:r>
          </a:p>
        </p:txBody>
      </p:sp>
      <p:sp>
        <p:nvSpPr>
          <p:cNvPr id="4" name="Slide Number Placeholder 3"/>
          <p:cNvSpPr>
            <a:spLocks noGrp="1"/>
          </p:cNvSpPr>
          <p:nvPr>
            <p:ph type="sldNum" sz="quarter" idx="10"/>
          </p:nvPr>
        </p:nvSpPr>
        <p:spPr/>
        <p:txBody>
          <a:bodyPr/>
          <a:lstStyle/>
          <a:p>
            <a:fld id="{EE050683-A65B-4D76-BF29-F7B42624294D}" type="slidenum">
              <a:rPr lang="en-GB" smtClean="0"/>
              <a:t>24</a:t>
            </a:fld>
            <a:endParaRPr lang="en-GB" dirty="0"/>
          </a:p>
        </p:txBody>
      </p:sp>
    </p:spTree>
    <p:extLst>
      <p:ext uri="{BB962C8B-B14F-4D97-AF65-F5344CB8AC3E}">
        <p14:creationId xmlns:p14="http://schemas.microsoft.com/office/powerpoint/2010/main" val="5531285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eaLnBrk="1" hangingPunct="1"/>
            <a:fld id="{80E0404E-7D6F-A443-BB10-9FA466695F03}" type="slidenum">
              <a:rPr lang="da-DK" altLang="da-DK"/>
              <a:pPr eaLnBrk="1" hangingPunct="1"/>
              <a:t>4</a:t>
            </a:fld>
            <a:endParaRPr lang="da-DK" altLang="da-DK"/>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en-GB" altLang="da-DK" dirty="0"/>
          </a:p>
        </p:txBody>
      </p:sp>
    </p:spTree>
    <p:extLst>
      <p:ext uri="{BB962C8B-B14F-4D97-AF65-F5344CB8AC3E}">
        <p14:creationId xmlns:p14="http://schemas.microsoft.com/office/powerpoint/2010/main" val="114803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050683-A65B-4D76-BF29-F7B42624294D}" type="slidenum">
              <a:rPr lang="en-GB" smtClean="0"/>
              <a:t>5</a:t>
            </a:fld>
            <a:endParaRPr lang="en-GB" dirty="0"/>
          </a:p>
        </p:txBody>
      </p:sp>
    </p:spTree>
    <p:extLst>
      <p:ext uri="{BB962C8B-B14F-4D97-AF65-F5344CB8AC3E}">
        <p14:creationId xmlns:p14="http://schemas.microsoft.com/office/powerpoint/2010/main" val="1846304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eaLnBrk="1" hangingPunct="1"/>
            <a:fld id="{80E0404E-7D6F-A443-BB10-9FA466695F03}" type="slidenum">
              <a:rPr lang="da-DK" altLang="da-DK"/>
              <a:pPr eaLnBrk="1" hangingPunct="1"/>
              <a:t>6</a:t>
            </a:fld>
            <a:endParaRPr lang="da-DK" altLang="da-DK"/>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en-GB" altLang="da-DK" dirty="0"/>
          </a:p>
        </p:txBody>
      </p:sp>
    </p:spTree>
    <p:extLst>
      <p:ext uri="{BB962C8B-B14F-4D97-AF65-F5344CB8AC3E}">
        <p14:creationId xmlns:p14="http://schemas.microsoft.com/office/powerpoint/2010/main" val="877746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EE050683-A65B-4D76-BF29-F7B42624294D}" type="slidenum">
              <a:rPr lang="en-GB" smtClean="0"/>
              <a:t>7</a:t>
            </a:fld>
            <a:endParaRPr lang="en-GB" dirty="0"/>
          </a:p>
        </p:txBody>
      </p:sp>
    </p:spTree>
    <p:extLst>
      <p:ext uri="{BB962C8B-B14F-4D97-AF65-F5344CB8AC3E}">
        <p14:creationId xmlns:p14="http://schemas.microsoft.com/office/powerpoint/2010/main" val="7494636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eaLnBrk="1" hangingPunct="1"/>
            <a:fld id="{80E0404E-7D6F-A443-BB10-9FA466695F03}" type="slidenum">
              <a:rPr lang="da-DK" altLang="da-DK"/>
              <a:pPr eaLnBrk="1" hangingPunct="1"/>
              <a:t>8</a:t>
            </a:fld>
            <a:endParaRPr lang="da-DK" altLang="da-DK"/>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en-GB" altLang="da-DK" dirty="0"/>
          </a:p>
        </p:txBody>
      </p:sp>
    </p:spTree>
    <p:extLst>
      <p:ext uri="{BB962C8B-B14F-4D97-AF65-F5344CB8AC3E}">
        <p14:creationId xmlns:p14="http://schemas.microsoft.com/office/powerpoint/2010/main" val="26987946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Description of each Annex </a:t>
            </a:r>
          </a:p>
        </p:txBody>
      </p:sp>
      <p:sp>
        <p:nvSpPr>
          <p:cNvPr id="4" name="Slide Number Placeholder 3"/>
          <p:cNvSpPr>
            <a:spLocks noGrp="1"/>
          </p:cNvSpPr>
          <p:nvPr>
            <p:ph type="sldNum" sz="quarter" idx="10"/>
          </p:nvPr>
        </p:nvSpPr>
        <p:spPr/>
        <p:txBody>
          <a:bodyPr/>
          <a:lstStyle/>
          <a:p>
            <a:fld id="{EE050683-A65B-4D76-BF29-F7B42624294D}" type="slidenum">
              <a:rPr lang="en-GB" smtClean="0"/>
              <a:t>9</a:t>
            </a:fld>
            <a:endParaRPr lang="en-GB" dirty="0"/>
          </a:p>
        </p:txBody>
      </p:sp>
    </p:spTree>
    <p:extLst>
      <p:ext uri="{BB962C8B-B14F-4D97-AF65-F5344CB8AC3E}">
        <p14:creationId xmlns:p14="http://schemas.microsoft.com/office/powerpoint/2010/main" val="905990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Description of each Annex </a:t>
            </a:r>
          </a:p>
        </p:txBody>
      </p:sp>
      <p:sp>
        <p:nvSpPr>
          <p:cNvPr id="4" name="Slide Number Placeholder 3"/>
          <p:cNvSpPr>
            <a:spLocks noGrp="1"/>
          </p:cNvSpPr>
          <p:nvPr>
            <p:ph type="sldNum" sz="quarter" idx="10"/>
          </p:nvPr>
        </p:nvSpPr>
        <p:spPr/>
        <p:txBody>
          <a:bodyPr/>
          <a:lstStyle/>
          <a:p>
            <a:fld id="{EE050683-A65B-4D76-BF29-F7B42624294D}" type="slidenum">
              <a:rPr lang="en-GB" smtClean="0"/>
              <a:t>15</a:t>
            </a:fld>
            <a:endParaRPr lang="en-GB" dirty="0"/>
          </a:p>
        </p:txBody>
      </p:sp>
    </p:spTree>
    <p:extLst>
      <p:ext uri="{BB962C8B-B14F-4D97-AF65-F5344CB8AC3E}">
        <p14:creationId xmlns:p14="http://schemas.microsoft.com/office/powerpoint/2010/main" val="2011461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lvl1pPr eaLnBrk="0" hangingPunct="0">
              <a:defRPr>
                <a:solidFill>
                  <a:schemeClr val="tx1"/>
                </a:solidFill>
                <a:latin typeface="Arial" charset="0"/>
              </a:defRPr>
            </a:lvl1pPr>
            <a:lvl2pPr marL="757066" indent="-291179" eaLnBrk="0" hangingPunct="0">
              <a:defRPr>
                <a:solidFill>
                  <a:schemeClr val="tx1"/>
                </a:solidFill>
                <a:latin typeface="Arial" charset="0"/>
              </a:defRPr>
            </a:lvl2pPr>
            <a:lvl3pPr marL="1164717" indent="-232943" eaLnBrk="0" hangingPunct="0">
              <a:defRPr>
                <a:solidFill>
                  <a:schemeClr val="tx1"/>
                </a:solidFill>
                <a:latin typeface="Arial" charset="0"/>
              </a:defRPr>
            </a:lvl3pPr>
            <a:lvl4pPr marL="1630604" indent="-232943" eaLnBrk="0" hangingPunct="0">
              <a:defRPr>
                <a:solidFill>
                  <a:schemeClr val="tx1"/>
                </a:solidFill>
                <a:latin typeface="Arial" charset="0"/>
              </a:defRPr>
            </a:lvl4pPr>
            <a:lvl5pPr marL="2096491" indent="-232943" eaLnBrk="0" hangingPunct="0">
              <a:defRPr>
                <a:solidFill>
                  <a:schemeClr val="tx1"/>
                </a:solidFill>
                <a:latin typeface="Arial" charset="0"/>
              </a:defRPr>
            </a:lvl5pPr>
            <a:lvl6pPr marL="2562377" indent="-232943" eaLnBrk="0" fontAlgn="base" hangingPunct="0">
              <a:spcBef>
                <a:spcPct val="0"/>
              </a:spcBef>
              <a:spcAft>
                <a:spcPct val="0"/>
              </a:spcAft>
              <a:defRPr>
                <a:solidFill>
                  <a:schemeClr val="tx1"/>
                </a:solidFill>
                <a:latin typeface="Arial" charset="0"/>
              </a:defRPr>
            </a:lvl6pPr>
            <a:lvl7pPr marL="3028264" indent="-232943" eaLnBrk="0" fontAlgn="base" hangingPunct="0">
              <a:spcBef>
                <a:spcPct val="0"/>
              </a:spcBef>
              <a:spcAft>
                <a:spcPct val="0"/>
              </a:spcAft>
              <a:defRPr>
                <a:solidFill>
                  <a:schemeClr val="tx1"/>
                </a:solidFill>
                <a:latin typeface="Arial" charset="0"/>
              </a:defRPr>
            </a:lvl7pPr>
            <a:lvl8pPr marL="3494151" indent="-232943" eaLnBrk="0" fontAlgn="base" hangingPunct="0">
              <a:spcBef>
                <a:spcPct val="0"/>
              </a:spcBef>
              <a:spcAft>
                <a:spcPct val="0"/>
              </a:spcAft>
              <a:defRPr>
                <a:solidFill>
                  <a:schemeClr val="tx1"/>
                </a:solidFill>
                <a:latin typeface="Arial" charset="0"/>
              </a:defRPr>
            </a:lvl8pPr>
            <a:lvl9pPr marL="3960038" indent="-232943" eaLnBrk="0" fontAlgn="base" hangingPunct="0">
              <a:spcBef>
                <a:spcPct val="0"/>
              </a:spcBef>
              <a:spcAft>
                <a:spcPct val="0"/>
              </a:spcAft>
              <a:defRPr>
                <a:solidFill>
                  <a:schemeClr val="tx1"/>
                </a:solidFill>
                <a:latin typeface="Arial" charset="0"/>
              </a:defRPr>
            </a:lvl9pPr>
          </a:lstStyle>
          <a:p>
            <a:pPr eaLnBrk="1" hangingPunct="1"/>
            <a:fld id="{80E0404E-7D6F-A443-BB10-9FA466695F03}" type="slidenum">
              <a:rPr lang="da-DK" altLang="da-DK"/>
              <a:pPr eaLnBrk="1" hangingPunct="1"/>
              <a:t>17</a:t>
            </a:fld>
            <a:endParaRPr lang="da-DK" altLang="da-DK"/>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a:extLs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 uri="{FAA26D3D-D897-4be2-8F04-BA451C77F1D7}">
              <ma14:placeholderFlag xmlns="" xmlns:ma14="http://schemas.microsoft.com/office/mac/drawingml/2011/main" val="1"/>
            </a:ext>
          </a:extLst>
        </p:spPr>
        <p:txBody>
          <a:bodyPr/>
          <a:lstStyle/>
          <a:p>
            <a:pPr eaLnBrk="1" hangingPunct="1"/>
            <a:endParaRPr lang="en-GB" altLang="da-DK" dirty="0"/>
          </a:p>
        </p:txBody>
      </p:sp>
    </p:spTree>
    <p:extLst>
      <p:ext uri="{BB962C8B-B14F-4D97-AF65-F5344CB8AC3E}">
        <p14:creationId xmlns:p14="http://schemas.microsoft.com/office/powerpoint/2010/main" val="386423945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Master" Target="../slideMasters/slideMaster1.xml"/><Relationship Id="rId4" Type="http://schemas.openxmlformats.org/officeDocument/2006/relationships/image" Target="../media/image16.jpe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jpe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slide 1">
    <p:bg>
      <p:bgPr>
        <a:solidFill>
          <a:srgbClr val="AF161E"/>
        </a:solidFill>
        <a:effectLst/>
      </p:bgPr>
    </p:bg>
    <p:spTree>
      <p:nvGrpSpPr>
        <p:cNvPr id="1" name=""/>
        <p:cNvGrpSpPr/>
        <p:nvPr/>
      </p:nvGrpSpPr>
      <p:grpSpPr>
        <a:xfrm>
          <a:off x="0" y="0"/>
          <a:ext cx="0" cy="0"/>
          <a:chOff x="0" y="0"/>
          <a:chExt cx="0" cy="0"/>
        </a:xfrm>
      </p:grpSpPr>
      <p:pic>
        <p:nvPicPr>
          <p:cNvPr id="3" name="Billede 2">
            <a:extLst>
              <a:ext uri="{FF2B5EF4-FFF2-40B4-BE49-F238E27FC236}">
                <a16:creationId xmlns:a16="http://schemas.microsoft.com/office/drawing/2014/main" id="{9B31AD84-33AE-42B1-A0E4-EA522935F7D5}"/>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215405" y="-176270"/>
            <a:ext cx="8735222" cy="5453350"/>
          </a:xfrm>
          <a:prstGeom prst="rect">
            <a:avLst/>
          </a:prstGeom>
        </p:spPr>
      </p:pic>
      <p:pic>
        <p:nvPicPr>
          <p:cNvPr id="13" name="Billede 12">
            <a:extLst>
              <a:ext uri="{FF2B5EF4-FFF2-40B4-BE49-F238E27FC236}">
                <a16:creationId xmlns:a16="http://schemas.microsoft.com/office/drawing/2014/main" id="{20248E21-16B0-41FE-91E6-928734C7515D}"/>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3567325" y="2046023"/>
            <a:ext cx="2007550" cy="1037738"/>
          </a:xfrm>
          <a:prstGeom prst="rect">
            <a:avLst/>
          </a:prstGeom>
        </p:spPr>
      </p:pic>
    </p:spTree>
    <p:extLst>
      <p:ext uri="{BB962C8B-B14F-4D97-AF65-F5344CB8AC3E}">
        <p14:creationId xmlns:p14="http://schemas.microsoft.com/office/powerpoint/2010/main" val="151006113"/>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New section - photo">
    <p:bg>
      <p:bgRef idx="1001">
        <a:schemeClr val="bg1"/>
      </p:bgRef>
    </p:bg>
    <p:spTree>
      <p:nvGrpSpPr>
        <p:cNvPr id="1" name=""/>
        <p:cNvGrpSpPr/>
        <p:nvPr/>
      </p:nvGrpSpPr>
      <p:grpSpPr>
        <a:xfrm>
          <a:off x="0" y="0"/>
          <a:ext cx="0" cy="0"/>
          <a:chOff x="0" y="0"/>
          <a:chExt cx="0" cy="0"/>
        </a:xfrm>
      </p:grpSpPr>
      <p:pic>
        <p:nvPicPr>
          <p:cNvPr id="6" name="Billede 5" descr="Et billede, der indeholder himmel, udendørs, jord&#10;&#10;Automatisk genereret beskrivelse">
            <a:extLst>
              <a:ext uri="{FF2B5EF4-FFF2-40B4-BE49-F238E27FC236}">
                <a16:creationId xmlns:a16="http://schemas.microsoft.com/office/drawing/2014/main" id="{59DE8D9E-B7E1-CC4B-B602-3299C862538F}"/>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0" y="0"/>
            <a:ext cx="9144000" cy="5143500"/>
          </a:xfrm>
          <a:prstGeom prst="rect">
            <a:avLst/>
          </a:prstGeom>
          <a:gradFill>
            <a:gsLst>
              <a:gs pos="0">
                <a:schemeClr val="tx2">
                  <a:alpha val="90000"/>
                </a:schemeClr>
              </a:gs>
              <a:gs pos="74000">
                <a:schemeClr val="tx2">
                  <a:alpha val="95000"/>
                </a:schemeClr>
              </a:gs>
              <a:gs pos="83000">
                <a:schemeClr val="tx2"/>
              </a:gs>
              <a:gs pos="100000">
                <a:schemeClr val="tx2"/>
              </a:gs>
            </a:gsLst>
            <a:lin ang="10800000" scaled="1"/>
          </a:gradFill>
        </p:spPr>
      </p:pic>
      <p:sp>
        <p:nvSpPr>
          <p:cNvPr id="15" name="Pladsholder til billede 14">
            <a:extLst>
              <a:ext uri="{FF2B5EF4-FFF2-40B4-BE49-F238E27FC236}">
                <a16:creationId xmlns:a16="http://schemas.microsoft.com/office/drawing/2014/main" id="{16C6F774-762C-46CE-A3FC-38088025B338}"/>
              </a:ext>
            </a:extLst>
          </p:cNvPr>
          <p:cNvSpPr>
            <a:spLocks noGrp="1"/>
          </p:cNvSpPr>
          <p:nvPr>
            <p:ph type="pic" sz="quarter" idx="11" hasCustomPrompt="1"/>
          </p:nvPr>
        </p:nvSpPr>
        <p:spPr>
          <a:xfrm>
            <a:off x="1" y="-294"/>
            <a:ext cx="9144000" cy="5143500"/>
          </a:xfrm>
        </p:spPr>
        <p:txBody>
          <a:bodyPr/>
          <a:lstStyle>
            <a:lvl1pPr marL="0" indent="0">
              <a:buFontTx/>
              <a:buNone/>
              <a:defRPr sz="1200"/>
            </a:lvl1pPr>
          </a:lstStyle>
          <a:p>
            <a:r>
              <a:rPr lang="da-DK" dirty="0"/>
              <a:t> </a:t>
            </a:r>
            <a:r>
              <a:rPr lang="da-DK" dirty="0" err="1"/>
              <a:t>Clik</a:t>
            </a:r>
            <a:r>
              <a:rPr lang="da-DK" dirty="0"/>
              <a:t> the </a:t>
            </a:r>
            <a:r>
              <a:rPr lang="da-DK" dirty="0" err="1"/>
              <a:t>icon</a:t>
            </a:r>
            <a:r>
              <a:rPr lang="da-DK" dirty="0"/>
              <a:t> to </a:t>
            </a:r>
            <a:r>
              <a:rPr lang="da-DK" dirty="0" err="1"/>
              <a:t>add</a:t>
            </a:r>
            <a:r>
              <a:rPr lang="da-DK" dirty="0"/>
              <a:t> </a:t>
            </a:r>
            <a:r>
              <a:rPr lang="da-DK" dirty="0" err="1"/>
              <a:t>another</a:t>
            </a:r>
            <a:r>
              <a:rPr lang="da-DK" dirty="0"/>
              <a:t> </a:t>
            </a:r>
            <a:r>
              <a:rPr lang="da-DK" dirty="0" err="1"/>
              <a:t>photo</a:t>
            </a:r>
            <a:endParaRPr lang="da-DK" dirty="0"/>
          </a:p>
        </p:txBody>
      </p:sp>
      <p:sp>
        <p:nvSpPr>
          <p:cNvPr id="19" name="Pladsholder til tekst 18">
            <a:extLst>
              <a:ext uri="{FF2B5EF4-FFF2-40B4-BE49-F238E27FC236}">
                <a16:creationId xmlns:a16="http://schemas.microsoft.com/office/drawing/2014/main" id="{B18210C6-F87A-4159-AE5D-3E1D9EE496BA}"/>
              </a:ext>
            </a:extLst>
          </p:cNvPr>
          <p:cNvSpPr>
            <a:spLocks noGrp="1"/>
          </p:cNvSpPr>
          <p:nvPr>
            <p:ph type="body" sz="quarter" idx="12" hasCustomPrompt="1"/>
          </p:nvPr>
        </p:nvSpPr>
        <p:spPr>
          <a:xfrm>
            <a:off x="1087200" y="1918800"/>
            <a:ext cx="6969600" cy="1458913"/>
          </a:xfrm>
          <a:solidFill>
            <a:srgbClr val="AE151D">
              <a:alpha val="90000"/>
            </a:srgbClr>
          </a:solidFill>
        </p:spPr>
        <p:txBody>
          <a:bodyPr/>
          <a:lstStyle>
            <a:lvl1pPr marL="0" indent="0">
              <a:buNone/>
              <a:defRPr sz="800"/>
            </a:lvl1pPr>
            <a:lvl2pPr marL="202500" indent="0">
              <a:buNone/>
              <a:defRPr sz="800"/>
            </a:lvl2pPr>
            <a:lvl3pPr marL="405000" indent="0">
              <a:buNone/>
              <a:defRPr sz="800"/>
            </a:lvl3pPr>
            <a:lvl4pPr marL="808435" indent="0">
              <a:buNone/>
              <a:defRPr sz="800"/>
            </a:lvl4pPr>
            <a:lvl5pPr marL="1079897" indent="0">
              <a:buNone/>
              <a:defRPr sz="800"/>
            </a:lvl5pPr>
          </a:lstStyle>
          <a:p>
            <a:pPr lvl="0"/>
            <a:r>
              <a:rPr lang="da-DK" dirty="0"/>
              <a:t> </a:t>
            </a:r>
          </a:p>
        </p:txBody>
      </p:sp>
      <p:sp>
        <p:nvSpPr>
          <p:cNvPr id="3" name="Pladsholder til tekst 2">
            <a:extLst>
              <a:ext uri="{FF2B5EF4-FFF2-40B4-BE49-F238E27FC236}">
                <a16:creationId xmlns:a16="http://schemas.microsoft.com/office/drawing/2014/main" id="{DA4B223F-4091-4FDF-9D9C-F834F351770F}"/>
              </a:ext>
            </a:extLst>
          </p:cNvPr>
          <p:cNvSpPr>
            <a:spLocks noGrp="1"/>
          </p:cNvSpPr>
          <p:nvPr>
            <p:ph type="body" sz="quarter" idx="10" hasCustomPrompt="1"/>
          </p:nvPr>
        </p:nvSpPr>
        <p:spPr>
          <a:xfrm>
            <a:off x="8287200" y="165600"/>
            <a:ext cx="682625" cy="280988"/>
          </a:xfrm>
          <a:blipFill>
            <a:blip r:embed="rId3"/>
            <a:stretch>
              <a:fillRect/>
            </a:stretch>
          </a:blipFill>
        </p:spPr>
        <p:txBody>
          <a:bodyPr/>
          <a:lstStyle>
            <a:lvl1pPr marL="0" indent="0">
              <a:buFontTx/>
              <a:buNone/>
              <a:defRPr sz="800"/>
            </a:lvl1pPr>
            <a:lvl2pPr>
              <a:defRPr sz="800"/>
            </a:lvl2pPr>
            <a:lvl3pPr>
              <a:defRPr sz="800"/>
            </a:lvl3pPr>
            <a:lvl4pPr>
              <a:defRPr sz="800"/>
            </a:lvl4pPr>
            <a:lvl5pPr>
              <a:defRPr sz="800"/>
            </a:lvl5pPr>
          </a:lstStyle>
          <a:p>
            <a:pPr lvl="0"/>
            <a:r>
              <a:rPr lang="da-DK" dirty="0"/>
              <a:t> </a:t>
            </a:r>
          </a:p>
        </p:txBody>
      </p:sp>
      <p:sp>
        <p:nvSpPr>
          <p:cNvPr id="5" name="Titel 4">
            <a:extLst>
              <a:ext uri="{FF2B5EF4-FFF2-40B4-BE49-F238E27FC236}">
                <a16:creationId xmlns:a16="http://schemas.microsoft.com/office/drawing/2014/main" id="{3E4237DD-06DD-42B8-8240-AB200D7B0B9F}"/>
              </a:ext>
            </a:extLst>
          </p:cNvPr>
          <p:cNvSpPr>
            <a:spLocks noGrp="1"/>
          </p:cNvSpPr>
          <p:nvPr>
            <p:ph type="title" hasCustomPrompt="1"/>
          </p:nvPr>
        </p:nvSpPr>
        <p:spPr>
          <a:xfrm>
            <a:off x="1231200" y="2084400"/>
            <a:ext cx="6681600" cy="1119600"/>
          </a:xfrm>
        </p:spPr>
        <p:txBody>
          <a:bodyPr anchor="ctr"/>
          <a:lstStyle>
            <a:lvl1pPr algn="ctr">
              <a:defRPr>
                <a:solidFill>
                  <a:schemeClr val="bg1"/>
                </a:solidFill>
              </a:defRPr>
            </a:lvl1pPr>
          </a:lstStyle>
          <a:p>
            <a:r>
              <a:rPr lang="da-DK" dirty="0"/>
              <a:t>Title - new </a:t>
            </a:r>
            <a:r>
              <a:rPr lang="da-DK" dirty="0" err="1"/>
              <a:t>section</a:t>
            </a:r>
            <a:r>
              <a:rPr lang="da-DK" dirty="0"/>
              <a:t> </a:t>
            </a:r>
          </a:p>
        </p:txBody>
      </p:sp>
    </p:spTree>
    <p:extLst>
      <p:ext uri="{BB962C8B-B14F-4D97-AF65-F5344CB8AC3E}">
        <p14:creationId xmlns:p14="http://schemas.microsoft.com/office/powerpoint/2010/main" val="3880369810"/>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620">
          <p15:clr>
            <a:srgbClr val="FBAE40"/>
          </p15:clr>
        </p15:guide>
        <p15:guide id="2" pos="288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Headline, text and graphics,footer">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29200" y="417600"/>
            <a:ext cx="7416900" cy="626255"/>
          </a:xfrm>
        </p:spPr>
        <p:txBody>
          <a:bodyPr/>
          <a:lstStyle>
            <a:lvl1pPr>
              <a:defRPr sz="3600"/>
            </a:lvl1pPr>
          </a:lstStyle>
          <a:p>
            <a:r>
              <a:rPr lang="da-DK" dirty="0"/>
              <a:t>Write a </a:t>
            </a:r>
            <a:r>
              <a:rPr lang="da-DK" dirty="0" err="1"/>
              <a:t>headline</a:t>
            </a:r>
            <a:endParaRPr lang="da-DK" dirty="0"/>
          </a:p>
        </p:txBody>
      </p:sp>
      <p:sp>
        <p:nvSpPr>
          <p:cNvPr id="3" name="Pladsholder til indhold 2"/>
          <p:cNvSpPr>
            <a:spLocks noGrp="1"/>
          </p:cNvSpPr>
          <p:nvPr>
            <p:ph idx="1" hasCustomPrompt="1"/>
          </p:nvPr>
        </p:nvSpPr>
        <p:spPr>
          <a:xfrm>
            <a:off x="529200" y="1486800"/>
            <a:ext cx="7416900" cy="3060000"/>
          </a:xfrm>
          <a:prstGeom prst="rect">
            <a:avLst/>
          </a:prstGeom>
        </p:spPr>
        <p:txBody>
          <a:bodyPr/>
          <a:lstStyle>
            <a:lvl1pPr>
              <a:defRPr sz="2000"/>
            </a:lvl1pPr>
            <a:lvl2pPr>
              <a:defRPr sz="2000"/>
            </a:lvl2pPr>
            <a:lvl3pPr>
              <a:defRPr sz="2000"/>
            </a:lvl3pPr>
          </a:lstStyle>
          <a:p>
            <a:pPr lvl="0"/>
            <a:r>
              <a:rPr lang="da-DK" dirty="0" err="1"/>
              <a:t>Text</a:t>
            </a:r>
            <a:r>
              <a:rPr lang="da-DK" dirty="0"/>
              <a:t> - First </a:t>
            </a:r>
            <a:r>
              <a:rPr lang="da-DK" dirty="0" err="1"/>
              <a:t>level</a:t>
            </a:r>
            <a:endParaRPr lang="da-DK" dirty="0"/>
          </a:p>
          <a:p>
            <a:pPr lvl="1"/>
            <a:r>
              <a:rPr lang="da-DK" dirty="0"/>
              <a:t>Second </a:t>
            </a:r>
            <a:r>
              <a:rPr lang="da-DK" dirty="0" err="1"/>
              <a:t>level</a:t>
            </a:r>
            <a:endParaRPr lang="da-DK" dirty="0"/>
          </a:p>
          <a:p>
            <a:pPr lvl="2"/>
            <a:r>
              <a:rPr lang="da-DK" dirty="0"/>
              <a:t>Third </a:t>
            </a:r>
            <a:r>
              <a:rPr lang="da-DK" dirty="0" err="1"/>
              <a:t>level</a:t>
            </a:r>
            <a:endParaRPr lang="da-DK" dirty="0"/>
          </a:p>
        </p:txBody>
      </p:sp>
      <p:sp>
        <p:nvSpPr>
          <p:cNvPr id="4" name="Pladsholder til dato 3">
            <a:extLst>
              <a:ext uri="{FF2B5EF4-FFF2-40B4-BE49-F238E27FC236}">
                <a16:creationId xmlns:a16="http://schemas.microsoft.com/office/drawing/2014/main" id="{22ECD588-F621-44AA-8A62-0C50BFFB711A}"/>
              </a:ext>
            </a:extLst>
          </p:cNvPr>
          <p:cNvSpPr>
            <a:spLocks noGrp="1"/>
          </p:cNvSpPr>
          <p:nvPr>
            <p:ph type="dt" sz="half" idx="10"/>
          </p:nvPr>
        </p:nvSpPr>
        <p:spPr/>
        <p:txBody>
          <a:bodyPr/>
          <a:lstStyle/>
          <a:p>
            <a:fld id="{DC996A6F-DA8E-43A0-8F90-1EF260BF1647}" type="datetime1">
              <a:rPr lang="en-GB" smtClean="0"/>
              <a:t>10/04/2023</a:t>
            </a:fld>
            <a:endParaRPr lang="da-DK" dirty="0"/>
          </a:p>
        </p:txBody>
      </p:sp>
      <p:sp>
        <p:nvSpPr>
          <p:cNvPr id="5" name="Pladsholder til sidefod 4">
            <a:extLst>
              <a:ext uri="{FF2B5EF4-FFF2-40B4-BE49-F238E27FC236}">
                <a16:creationId xmlns:a16="http://schemas.microsoft.com/office/drawing/2014/main" id="{C792E031-0B5B-46B0-9B98-6106B327733E}"/>
              </a:ext>
            </a:extLst>
          </p:cNvPr>
          <p:cNvSpPr>
            <a:spLocks noGrp="1"/>
          </p:cNvSpPr>
          <p:nvPr>
            <p:ph type="ftr" sz="quarter" idx="11"/>
          </p:nvPr>
        </p:nvSpPr>
        <p:spPr/>
        <p:txBody>
          <a:bodyPr/>
          <a:lstStyle/>
          <a:p>
            <a:r>
              <a:rPr lang="da-DK"/>
              <a:t>Footer</a:t>
            </a:r>
            <a:endParaRPr lang="da-DK" dirty="0"/>
          </a:p>
        </p:txBody>
      </p:sp>
    </p:spTree>
    <p:extLst>
      <p:ext uri="{BB962C8B-B14F-4D97-AF65-F5344CB8AC3E}">
        <p14:creationId xmlns:p14="http://schemas.microsoft.com/office/powerpoint/2010/main" val="33091424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line, Text, Graphics">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7DC8FF6-EE81-9942-9F83-3203DA6BBA2E}"/>
              </a:ext>
            </a:extLst>
          </p:cNvPr>
          <p:cNvSpPr>
            <a:spLocks noGrp="1"/>
          </p:cNvSpPr>
          <p:nvPr>
            <p:ph type="title" hasCustomPrompt="1"/>
          </p:nvPr>
        </p:nvSpPr>
        <p:spPr>
          <a:xfrm>
            <a:off x="453600" y="583201"/>
            <a:ext cx="7513393" cy="633758"/>
          </a:xfrm>
          <a:prstGeom prst="rect">
            <a:avLst/>
          </a:prstGeom>
        </p:spPr>
        <p:txBody>
          <a:bodyPr/>
          <a:lstStyle>
            <a:lvl1pPr>
              <a:defRPr/>
            </a:lvl1pPr>
          </a:lstStyle>
          <a:p>
            <a:r>
              <a:rPr lang="da-DK" dirty="0"/>
              <a:t>Write a </a:t>
            </a:r>
            <a:r>
              <a:rPr lang="da-DK" dirty="0" err="1"/>
              <a:t>headline</a:t>
            </a:r>
            <a:endParaRPr lang="da-DK" dirty="0"/>
          </a:p>
        </p:txBody>
      </p:sp>
      <p:sp>
        <p:nvSpPr>
          <p:cNvPr id="3" name="Pladsholder til tekst 2">
            <a:extLst>
              <a:ext uri="{FF2B5EF4-FFF2-40B4-BE49-F238E27FC236}">
                <a16:creationId xmlns:a16="http://schemas.microsoft.com/office/drawing/2014/main" id="{A91604F5-5A91-499E-A334-4073C77421D0}"/>
              </a:ext>
            </a:extLst>
          </p:cNvPr>
          <p:cNvSpPr>
            <a:spLocks noGrp="1"/>
          </p:cNvSpPr>
          <p:nvPr>
            <p:ph type="body" sz="quarter" idx="15" hasCustomPrompt="1"/>
          </p:nvPr>
        </p:nvSpPr>
        <p:spPr>
          <a:xfrm>
            <a:off x="468000" y="57600"/>
            <a:ext cx="7512844" cy="334800"/>
          </a:xfrm>
          <a:prstGeom prst="rect">
            <a:avLst/>
          </a:prstGeom>
        </p:spPr>
        <p:txBody>
          <a:bodyPr/>
          <a:lstStyle>
            <a:lvl1pPr marL="0" indent="0" algn="l">
              <a:buFontTx/>
              <a:buNone/>
              <a:defRPr sz="1800" b="0">
                <a:solidFill>
                  <a:schemeClr val="tx2"/>
                </a:solidFill>
              </a:defRPr>
            </a:lvl1pPr>
            <a:lvl2pPr marL="261938" indent="0">
              <a:buFontTx/>
              <a:buNone/>
              <a:defRPr/>
            </a:lvl2pPr>
            <a:lvl3pPr marL="528638" indent="0">
              <a:buFontTx/>
              <a:buNone/>
              <a:defRPr/>
            </a:lvl3pPr>
            <a:lvl4pPr marL="808435" indent="0">
              <a:buFontTx/>
              <a:buNone/>
              <a:defRPr/>
            </a:lvl4pPr>
            <a:lvl5pPr marL="1079897" indent="0">
              <a:buFontTx/>
              <a:buNone/>
              <a:defRPr/>
            </a:lvl5pPr>
          </a:lstStyle>
          <a:p>
            <a:pPr lvl="0"/>
            <a:r>
              <a:rPr lang="da-DK" dirty="0"/>
              <a:t>Write the titel of the new </a:t>
            </a:r>
            <a:r>
              <a:rPr lang="da-DK" dirty="0" err="1"/>
              <a:t>section</a:t>
            </a:r>
            <a:endParaRPr lang="da-DK" dirty="0"/>
          </a:p>
        </p:txBody>
      </p:sp>
      <p:sp>
        <p:nvSpPr>
          <p:cNvPr id="9" name="Pladsholder til indhold 2">
            <a:extLst>
              <a:ext uri="{FF2B5EF4-FFF2-40B4-BE49-F238E27FC236}">
                <a16:creationId xmlns:a16="http://schemas.microsoft.com/office/drawing/2014/main" id="{0DAF1F95-9034-4B90-BCC6-99A27572F35D}"/>
              </a:ext>
            </a:extLst>
          </p:cNvPr>
          <p:cNvSpPr>
            <a:spLocks noGrp="1"/>
          </p:cNvSpPr>
          <p:nvPr>
            <p:ph idx="1" hasCustomPrompt="1"/>
          </p:nvPr>
        </p:nvSpPr>
        <p:spPr>
          <a:xfrm>
            <a:off x="453600" y="1486800"/>
            <a:ext cx="7514100" cy="3060000"/>
          </a:xfrm>
          <a:prstGeom prst="rect">
            <a:avLst/>
          </a:prstGeom>
        </p:spPr>
        <p:txBody>
          <a:bodyPr/>
          <a:lstStyle/>
          <a:p>
            <a:pPr lvl="0"/>
            <a:r>
              <a:rPr lang="da-DK" dirty="0"/>
              <a:t>Write </a:t>
            </a:r>
            <a:r>
              <a:rPr lang="da-DK" dirty="0" err="1"/>
              <a:t>text</a:t>
            </a:r>
            <a:r>
              <a:rPr lang="da-DK" dirty="0"/>
              <a:t> - First </a:t>
            </a:r>
            <a:r>
              <a:rPr lang="da-DK" dirty="0" err="1"/>
              <a:t>level</a:t>
            </a:r>
            <a:endParaRPr lang="da-DK" dirty="0"/>
          </a:p>
          <a:p>
            <a:pPr lvl="1"/>
            <a:r>
              <a:rPr lang="da-DK" dirty="0"/>
              <a:t>Second </a:t>
            </a:r>
            <a:r>
              <a:rPr lang="da-DK" dirty="0" err="1"/>
              <a:t>level</a:t>
            </a:r>
            <a:endParaRPr lang="da-DK" dirty="0"/>
          </a:p>
          <a:p>
            <a:pPr lvl="2"/>
            <a:r>
              <a:rPr lang="da-DK" dirty="0"/>
              <a:t>Third </a:t>
            </a:r>
            <a:r>
              <a:rPr lang="da-DK" dirty="0" err="1"/>
              <a:t>level</a:t>
            </a:r>
            <a:endParaRPr lang="da-DK" dirty="0"/>
          </a:p>
        </p:txBody>
      </p:sp>
      <p:cxnSp>
        <p:nvCxnSpPr>
          <p:cNvPr id="8" name="Lige forbindelse 7">
            <a:extLst>
              <a:ext uri="{FF2B5EF4-FFF2-40B4-BE49-F238E27FC236}">
                <a16:creationId xmlns:a16="http://schemas.microsoft.com/office/drawing/2014/main" id="{B20B880C-A339-430F-8066-C5FCA324FD58}"/>
              </a:ext>
            </a:extLst>
          </p:cNvPr>
          <p:cNvCxnSpPr>
            <a:cxnSpLocks/>
          </p:cNvCxnSpPr>
          <p:nvPr userDrawn="1"/>
        </p:nvCxnSpPr>
        <p:spPr>
          <a:xfrm>
            <a:off x="569026" y="410400"/>
            <a:ext cx="7449401"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
        <p:nvSpPr>
          <p:cNvPr id="2" name="Pladsholder til dato 1">
            <a:extLst>
              <a:ext uri="{FF2B5EF4-FFF2-40B4-BE49-F238E27FC236}">
                <a16:creationId xmlns:a16="http://schemas.microsoft.com/office/drawing/2014/main" id="{58F6EECE-AA91-4E6B-95B7-EB6FCC43262F}"/>
              </a:ext>
            </a:extLst>
          </p:cNvPr>
          <p:cNvSpPr>
            <a:spLocks noGrp="1"/>
          </p:cNvSpPr>
          <p:nvPr>
            <p:ph type="dt" sz="half" idx="16"/>
          </p:nvPr>
        </p:nvSpPr>
        <p:spPr/>
        <p:txBody>
          <a:bodyPr/>
          <a:lstStyle/>
          <a:p>
            <a:fld id="{8C01ADBA-60E4-4301-9506-CE0BD332B572}" type="datetime1">
              <a:rPr lang="en-GB" smtClean="0"/>
              <a:t>10/04/2023</a:t>
            </a:fld>
            <a:endParaRPr lang="da-DK" dirty="0"/>
          </a:p>
        </p:txBody>
      </p:sp>
      <p:sp>
        <p:nvSpPr>
          <p:cNvPr id="5" name="Pladsholder til sidefod 4">
            <a:extLst>
              <a:ext uri="{FF2B5EF4-FFF2-40B4-BE49-F238E27FC236}">
                <a16:creationId xmlns:a16="http://schemas.microsoft.com/office/drawing/2014/main" id="{733C7817-023B-4FD6-96C5-48FB9EB4C27D}"/>
              </a:ext>
            </a:extLst>
          </p:cNvPr>
          <p:cNvSpPr>
            <a:spLocks noGrp="1"/>
          </p:cNvSpPr>
          <p:nvPr>
            <p:ph type="ftr" sz="quarter" idx="17"/>
          </p:nvPr>
        </p:nvSpPr>
        <p:spPr/>
        <p:txBody>
          <a:bodyPr/>
          <a:lstStyle/>
          <a:p>
            <a:r>
              <a:rPr lang="da-DK"/>
              <a:t>Footer</a:t>
            </a:r>
            <a:endParaRPr lang="da-DK" dirty="0"/>
          </a:p>
        </p:txBody>
      </p:sp>
    </p:spTree>
    <p:extLst>
      <p:ext uri="{BB962C8B-B14F-4D97-AF65-F5344CB8AC3E}">
        <p14:creationId xmlns:p14="http://schemas.microsoft.com/office/powerpoint/2010/main" val="3972155534"/>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63"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Headline, 2 textboxes, graphic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30353" y="417600"/>
            <a:ext cx="7459490" cy="611841"/>
          </a:xfrm>
          <a:prstGeom prst="rect">
            <a:avLst/>
          </a:prstGeom>
        </p:spPr>
        <p:txBody>
          <a:bodyPr/>
          <a:lstStyle>
            <a:lvl1pPr>
              <a:defRPr/>
            </a:lvl1pPr>
          </a:lstStyle>
          <a:p>
            <a:r>
              <a:rPr lang="da-DK" dirty="0"/>
              <a:t>Write a </a:t>
            </a:r>
            <a:r>
              <a:rPr lang="da-DK" dirty="0" err="1"/>
              <a:t>headline</a:t>
            </a:r>
            <a:endParaRPr lang="da-DK" dirty="0"/>
          </a:p>
        </p:txBody>
      </p:sp>
      <p:sp>
        <p:nvSpPr>
          <p:cNvPr id="3" name="Pladsholder til indhold 2"/>
          <p:cNvSpPr>
            <a:spLocks noGrp="1"/>
          </p:cNvSpPr>
          <p:nvPr>
            <p:ph sz="half" idx="1" hasCustomPrompt="1"/>
          </p:nvPr>
        </p:nvSpPr>
        <p:spPr>
          <a:xfrm>
            <a:off x="530352" y="1486800"/>
            <a:ext cx="3564000" cy="3122171"/>
          </a:xfrm>
          <a:prstGeom prst="rect">
            <a:avLst/>
          </a:prstGeom>
        </p:spPr>
        <p:txBody>
          <a:bodyPr/>
          <a:lstStyle>
            <a:lvl1pPr marL="202500" indent="-202500">
              <a:spcAft>
                <a:spcPts val="0"/>
              </a:spcAft>
              <a:buFont typeface="Arial" panose="020B0604020202020204" pitchFamily="34" charset="0"/>
              <a:buChar char="•"/>
              <a:defRPr sz="2000"/>
            </a:lvl1pPr>
            <a:lvl2pPr>
              <a:spcAft>
                <a:spcPts val="0"/>
              </a:spcAft>
              <a:defRPr sz="2000"/>
            </a:lvl2pPr>
            <a:lvl3pPr marL="607500" indent="-202500">
              <a:spcAft>
                <a:spcPts val="0"/>
              </a:spcAft>
              <a:buFont typeface="Courier New" panose="02070309020205020404" pitchFamily="49" charset="0"/>
              <a:buChar char="o"/>
              <a:defRPr sz="2000"/>
            </a:lvl3pPr>
            <a:lvl4pPr>
              <a:defRPr sz="1350"/>
            </a:lvl4pPr>
            <a:lvl5pPr>
              <a:defRPr sz="1350"/>
            </a:lvl5pPr>
            <a:lvl6pPr>
              <a:defRPr sz="1350"/>
            </a:lvl6pPr>
            <a:lvl7pPr>
              <a:defRPr sz="1350"/>
            </a:lvl7pPr>
            <a:lvl8pPr>
              <a:defRPr sz="1350"/>
            </a:lvl8pPr>
            <a:lvl9pPr>
              <a:defRPr sz="1350"/>
            </a:lvl9pPr>
          </a:lstStyle>
          <a:p>
            <a:pPr lvl="0"/>
            <a:r>
              <a:rPr lang="da-DK" dirty="0"/>
              <a:t>Write </a:t>
            </a:r>
            <a:r>
              <a:rPr lang="da-DK" dirty="0" err="1"/>
              <a:t>text</a:t>
            </a:r>
            <a:r>
              <a:rPr lang="da-DK" dirty="0"/>
              <a:t> - First </a:t>
            </a:r>
            <a:r>
              <a:rPr lang="da-DK" dirty="0" err="1"/>
              <a:t>level</a:t>
            </a:r>
            <a:endParaRPr lang="da-DK" dirty="0"/>
          </a:p>
          <a:p>
            <a:pPr lvl="1"/>
            <a:r>
              <a:rPr lang="da-DK" dirty="0"/>
              <a:t>Second </a:t>
            </a:r>
            <a:r>
              <a:rPr lang="da-DK" dirty="0" err="1"/>
              <a:t>level</a:t>
            </a:r>
            <a:endParaRPr lang="da-DK" dirty="0"/>
          </a:p>
          <a:p>
            <a:pPr lvl="2"/>
            <a:r>
              <a:rPr lang="da-DK" dirty="0"/>
              <a:t>Third </a:t>
            </a:r>
            <a:r>
              <a:rPr lang="da-DK" dirty="0" err="1"/>
              <a:t>level</a:t>
            </a:r>
            <a:endParaRPr lang="da-DK" dirty="0"/>
          </a:p>
        </p:txBody>
      </p:sp>
      <p:sp>
        <p:nvSpPr>
          <p:cNvPr id="13" name="Pladsholder til indhold 2">
            <a:extLst>
              <a:ext uri="{FF2B5EF4-FFF2-40B4-BE49-F238E27FC236}">
                <a16:creationId xmlns:a16="http://schemas.microsoft.com/office/drawing/2014/main" id="{120529FE-C54C-9E4A-A1F8-0455ECBFB6C0}"/>
              </a:ext>
            </a:extLst>
          </p:cNvPr>
          <p:cNvSpPr>
            <a:spLocks noGrp="1"/>
          </p:cNvSpPr>
          <p:nvPr>
            <p:ph sz="half" idx="10" hasCustomPrompt="1"/>
          </p:nvPr>
        </p:nvSpPr>
        <p:spPr>
          <a:xfrm>
            <a:off x="4425843" y="1486800"/>
            <a:ext cx="3564000" cy="3122171"/>
          </a:xfrm>
          <a:prstGeom prst="rect">
            <a:avLst/>
          </a:prstGeom>
        </p:spPr>
        <p:txBody>
          <a:bodyPr/>
          <a:lstStyle>
            <a:lvl1pPr marL="202500" indent="-202500">
              <a:spcAft>
                <a:spcPts val="0"/>
              </a:spcAft>
              <a:buFont typeface="Arial" panose="020B0604020202020204" pitchFamily="34" charset="0"/>
              <a:buChar char="•"/>
              <a:defRPr sz="2000"/>
            </a:lvl1pPr>
            <a:lvl2pPr>
              <a:spcAft>
                <a:spcPts val="0"/>
              </a:spcAft>
              <a:defRPr sz="2000"/>
            </a:lvl2pPr>
            <a:lvl3pPr marL="607500" indent="-202500">
              <a:spcAft>
                <a:spcPts val="0"/>
              </a:spcAft>
              <a:buFont typeface="Courier New" panose="02070309020205020404" pitchFamily="49" charset="0"/>
              <a:buChar char="o"/>
              <a:defRPr sz="2000"/>
            </a:lvl3pPr>
            <a:lvl4pPr>
              <a:defRPr sz="1350"/>
            </a:lvl4pPr>
            <a:lvl5pPr>
              <a:defRPr sz="1350"/>
            </a:lvl5pPr>
            <a:lvl6pPr>
              <a:defRPr sz="1350"/>
            </a:lvl6pPr>
            <a:lvl7pPr>
              <a:defRPr sz="1350"/>
            </a:lvl7pPr>
            <a:lvl8pPr>
              <a:defRPr sz="1350"/>
            </a:lvl8pPr>
            <a:lvl9pPr>
              <a:defRPr sz="1350"/>
            </a:lvl9pPr>
          </a:lstStyle>
          <a:p>
            <a:pPr lvl="0"/>
            <a:r>
              <a:rPr lang="da-DK" dirty="0"/>
              <a:t>Write </a:t>
            </a:r>
            <a:r>
              <a:rPr lang="da-DK" dirty="0" err="1"/>
              <a:t>text</a:t>
            </a:r>
            <a:r>
              <a:rPr lang="da-DK" dirty="0"/>
              <a:t> - First </a:t>
            </a:r>
            <a:r>
              <a:rPr lang="da-DK" dirty="0" err="1"/>
              <a:t>level</a:t>
            </a:r>
            <a:endParaRPr lang="da-DK" dirty="0"/>
          </a:p>
          <a:p>
            <a:pPr lvl="1"/>
            <a:r>
              <a:rPr lang="da-DK" dirty="0"/>
              <a:t>Second </a:t>
            </a:r>
            <a:r>
              <a:rPr lang="da-DK" dirty="0" err="1"/>
              <a:t>level</a:t>
            </a:r>
            <a:endParaRPr lang="da-DK" dirty="0"/>
          </a:p>
          <a:p>
            <a:pPr lvl="2"/>
            <a:r>
              <a:rPr lang="da-DK" dirty="0"/>
              <a:t>Third </a:t>
            </a:r>
            <a:r>
              <a:rPr lang="da-DK" dirty="0" err="1"/>
              <a:t>level</a:t>
            </a:r>
            <a:endParaRPr lang="da-DK" dirty="0"/>
          </a:p>
        </p:txBody>
      </p:sp>
      <p:sp>
        <p:nvSpPr>
          <p:cNvPr id="6" name="Pladsholder til dato 5">
            <a:extLst>
              <a:ext uri="{FF2B5EF4-FFF2-40B4-BE49-F238E27FC236}">
                <a16:creationId xmlns:a16="http://schemas.microsoft.com/office/drawing/2014/main" id="{DE85BFC6-A075-4220-B746-9898270F7A8B}"/>
              </a:ext>
            </a:extLst>
          </p:cNvPr>
          <p:cNvSpPr>
            <a:spLocks noGrp="1"/>
          </p:cNvSpPr>
          <p:nvPr>
            <p:ph type="dt" sz="half" idx="11"/>
          </p:nvPr>
        </p:nvSpPr>
        <p:spPr/>
        <p:txBody>
          <a:bodyPr/>
          <a:lstStyle/>
          <a:p>
            <a:fld id="{14B49A14-61AA-4C2C-BC25-FA14A06CF562}" type="datetime1">
              <a:rPr lang="en-GB" smtClean="0"/>
              <a:t>10/04/2023</a:t>
            </a:fld>
            <a:endParaRPr lang="da-DK" dirty="0"/>
          </a:p>
        </p:txBody>
      </p:sp>
      <p:sp>
        <p:nvSpPr>
          <p:cNvPr id="7" name="Pladsholder til sidefod 6">
            <a:extLst>
              <a:ext uri="{FF2B5EF4-FFF2-40B4-BE49-F238E27FC236}">
                <a16:creationId xmlns:a16="http://schemas.microsoft.com/office/drawing/2014/main" id="{B88876A8-C040-403E-B09A-B31D219F8E23}"/>
              </a:ext>
            </a:extLst>
          </p:cNvPr>
          <p:cNvSpPr>
            <a:spLocks noGrp="1"/>
          </p:cNvSpPr>
          <p:nvPr>
            <p:ph type="ftr" sz="quarter" idx="12"/>
          </p:nvPr>
        </p:nvSpPr>
        <p:spPr/>
        <p:txBody>
          <a:bodyPr/>
          <a:lstStyle/>
          <a:p>
            <a:r>
              <a:rPr lang="da-DK"/>
              <a:t>Footer</a:t>
            </a:r>
            <a:endParaRPr lang="da-DK" dirty="0"/>
          </a:p>
        </p:txBody>
      </p:sp>
    </p:spTree>
    <p:extLst>
      <p:ext uri="{BB962C8B-B14F-4D97-AF65-F5344CB8AC3E}">
        <p14:creationId xmlns:p14="http://schemas.microsoft.com/office/powerpoint/2010/main" val="11863486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Headline, textbox, photo">
    <p:spTree>
      <p:nvGrpSpPr>
        <p:cNvPr id="1" name=""/>
        <p:cNvGrpSpPr/>
        <p:nvPr/>
      </p:nvGrpSpPr>
      <p:grpSpPr>
        <a:xfrm>
          <a:off x="0" y="0"/>
          <a:ext cx="0" cy="0"/>
          <a:chOff x="0" y="0"/>
          <a:chExt cx="0" cy="0"/>
        </a:xfrm>
      </p:grpSpPr>
      <p:sp>
        <p:nvSpPr>
          <p:cNvPr id="5" name="Pladsholder til billede 4">
            <a:extLst>
              <a:ext uri="{FF2B5EF4-FFF2-40B4-BE49-F238E27FC236}">
                <a16:creationId xmlns:a16="http://schemas.microsoft.com/office/drawing/2014/main" id="{69AAC330-45F3-A24D-BB57-BA688549E3FA}"/>
              </a:ext>
            </a:extLst>
          </p:cNvPr>
          <p:cNvSpPr>
            <a:spLocks noGrp="1"/>
          </p:cNvSpPr>
          <p:nvPr>
            <p:ph type="pic" sz="quarter" idx="10" hasCustomPrompt="1"/>
          </p:nvPr>
        </p:nvSpPr>
        <p:spPr>
          <a:xfrm>
            <a:off x="4572000" y="0"/>
            <a:ext cx="4572000" cy="5880619"/>
          </a:xfrm>
          <a:prstGeom prst="rect">
            <a:avLst/>
          </a:prstGeom>
          <a:noFill/>
        </p:spPr>
        <p:txBody>
          <a:bodyPr/>
          <a:lstStyle>
            <a:lvl1pPr marL="0" indent="0">
              <a:buFontTx/>
              <a:buNone/>
              <a:defRPr/>
            </a:lvl1pPr>
          </a:lstStyle>
          <a:p>
            <a:r>
              <a:rPr lang="da-DK" dirty="0" err="1"/>
              <a:t>Click</a:t>
            </a:r>
            <a:r>
              <a:rPr lang="da-DK" dirty="0"/>
              <a:t> </a:t>
            </a:r>
            <a:r>
              <a:rPr lang="da-DK" dirty="0" err="1"/>
              <a:t>icon</a:t>
            </a:r>
            <a:r>
              <a:rPr lang="da-DK" dirty="0"/>
              <a:t> to </a:t>
            </a:r>
            <a:r>
              <a:rPr lang="da-DK" dirty="0" err="1"/>
              <a:t>add</a:t>
            </a:r>
            <a:r>
              <a:rPr lang="da-DK" dirty="0"/>
              <a:t> a </a:t>
            </a:r>
            <a:r>
              <a:rPr lang="da-DK" dirty="0" err="1"/>
              <a:t>photo</a:t>
            </a:r>
            <a:endParaRPr lang="da-DK" dirty="0"/>
          </a:p>
        </p:txBody>
      </p:sp>
      <p:sp>
        <p:nvSpPr>
          <p:cNvPr id="2" name="Titel 1"/>
          <p:cNvSpPr>
            <a:spLocks noGrp="1"/>
          </p:cNvSpPr>
          <p:nvPr>
            <p:ph type="title" hasCustomPrompt="1"/>
          </p:nvPr>
        </p:nvSpPr>
        <p:spPr>
          <a:xfrm>
            <a:off x="530354" y="417514"/>
            <a:ext cx="3617902" cy="611186"/>
          </a:xfrm>
          <a:prstGeom prst="rect">
            <a:avLst/>
          </a:prstGeom>
        </p:spPr>
        <p:txBody>
          <a:bodyPr/>
          <a:lstStyle>
            <a:lvl1pPr>
              <a:defRPr>
                <a:solidFill>
                  <a:schemeClr val="tx2"/>
                </a:solidFill>
              </a:defRPr>
            </a:lvl1pPr>
          </a:lstStyle>
          <a:p>
            <a:r>
              <a:rPr lang="da-DK" dirty="0"/>
              <a:t>Write a </a:t>
            </a:r>
            <a:r>
              <a:rPr lang="da-DK" dirty="0" err="1"/>
              <a:t>headline</a:t>
            </a:r>
            <a:endParaRPr lang="da-DK" dirty="0"/>
          </a:p>
        </p:txBody>
      </p:sp>
      <p:sp>
        <p:nvSpPr>
          <p:cNvPr id="7" name="Pladsholder til tekst 6">
            <a:extLst>
              <a:ext uri="{FF2B5EF4-FFF2-40B4-BE49-F238E27FC236}">
                <a16:creationId xmlns:a16="http://schemas.microsoft.com/office/drawing/2014/main" id="{EEB751A9-AAE0-D446-AE13-CF967B6CA1F4}"/>
              </a:ext>
            </a:extLst>
          </p:cNvPr>
          <p:cNvSpPr>
            <a:spLocks noGrp="1"/>
          </p:cNvSpPr>
          <p:nvPr>
            <p:ph type="body" sz="quarter" idx="11" hasCustomPrompt="1"/>
          </p:nvPr>
        </p:nvSpPr>
        <p:spPr>
          <a:xfrm>
            <a:off x="530354" y="1486800"/>
            <a:ext cx="3617902" cy="3115050"/>
          </a:xfrm>
          <a:prstGeom prst="rect">
            <a:avLst/>
          </a:prstGeom>
        </p:spPr>
        <p:txBody>
          <a:bodyPr/>
          <a:lstStyle>
            <a:lvl1pPr>
              <a:buClr>
                <a:schemeClr val="tx2"/>
              </a:buClr>
              <a:defRPr/>
            </a:lvl1pPr>
            <a:lvl2pPr>
              <a:buClr>
                <a:schemeClr val="tx2"/>
              </a:buClr>
              <a:defRPr/>
            </a:lvl2pPr>
            <a:lvl3pPr>
              <a:buClr>
                <a:schemeClr val="tx2"/>
              </a:buClr>
              <a:defRPr/>
            </a:lvl3pPr>
          </a:lstStyle>
          <a:p>
            <a:pPr lvl="0"/>
            <a:r>
              <a:rPr lang="da-DK" dirty="0"/>
              <a:t>Write </a:t>
            </a:r>
            <a:r>
              <a:rPr lang="da-DK" dirty="0" err="1"/>
              <a:t>text</a:t>
            </a:r>
            <a:r>
              <a:rPr lang="da-DK" dirty="0"/>
              <a:t> - First </a:t>
            </a:r>
            <a:r>
              <a:rPr lang="da-DK" dirty="0" err="1"/>
              <a:t>level</a:t>
            </a:r>
            <a:endParaRPr lang="da-DK" dirty="0"/>
          </a:p>
          <a:p>
            <a:pPr lvl="1"/>
            <a:r>
              <a:rPr lang="da-DK" dirty="0"/>
              <a:t>Second </a:t>
            </a:r>
            <a:r>
              <a:rPr lang="da-DK" dirty="0" err="1"/>
              <a:t>level</a:t>
            </a:r>
            <a:endParaRPr lang="da-DK" dirty="0"/>
          </a:p>
          <a:p>
            <a:pPr lvl="2"/>
            <a:r>
              <a:rPr lang="da-DK" dirty="0"/>
              <a:t>Third </a:t>
            </a:r>
            <a:r>
              <a:rPr lang="da-DK" dirty="0" err="1"/>
              <a:t>level</a:t>
            </a:r>
            <a:endParaRPr lang="da-DK" dirty="0"/>
          </a:p>
          <a:p>
            <a:pPr lvl="2"/>
            <a:endParaRPr lang="da-DK" dirty="0"/>
          </a:p>
        </p:txBody>
      </p:sp>
      <p:sp>
        <p:nvSpPr>
          <p:cNvPr id="8" name="Pladsholder til tekst 3">
            <a:extLst>
              <a:ext uri="{FF2B5EF4-FFF2-40B4-BE49-F238E27FC236}">
                <a16:creationId xmlns:a16="http://schemas.microsoft.com/office/drawing/2014/main" id="{4B583656-40E3-4356-85E4-56F394D15F7F}"/>
              </a:ext>
            </a:extLst>
          </p:cNvPr>
          <p:cNvSpPr>
            <a:spLocks noGrp="1"/>
          </p:cNvSpPr>
          <p:nvPr>
            <p:ph type="body" sz="quarter" idx="12" hasCustomPrompt="1"/>
          </p:nvPr>
        </p:nvSpPr>
        <p:spPr>
          <a:xfrm>
            <a:off x="8286750" y="165100"/>
            <a:ext cx="644525" cy="252413"/>
          </a:xfrm>
          <a:blipFill>
            <a:blip r:embed="rId2" cstate="screen">
              <a:extLst>
                <a:ext uri="{28A0092B-C50C-407E-A947-70E740481C1C}">
                  <a14:useLocalDpi xmlns:a14="http://schemas.microsoft.com/office/drawing/2010/main"/>
                </a:ext>
              </a:extLst>
            </a:blip>
            <a:stretch>
              <a:fillRect/>
            </a:stretch>
          </a:blipFill>
        </p:spPr>
        <p:txBody>
          <a:bodyPr/>
          <a:lstStyle>
            <a:lvl1pPr marL="0" indent="0">
              <a:buNone/>
              <a:defRPr sz="800"/>
            </a:lvl1pPr>
            <a:lvl2pPr marL="202500" indent="0">
              <a:buNone/>
              <a:defRPr sz="800"/>
            </a:lvl2pPr>
            <a:lvl3pPr marL="405000" indent="0">
              <a:buNone/>
              <a:defRPr sz="800"/>
            </a:lvl3pPr>
            <a:lvl4pPr marL="808435" indent="0">
              <a:buNone/>
              <a:defRPr sz="800"/>
            </a:lvl4pPr>
            <a:lvl5pPr marL="1079897" indent="0">
              <a:buNone/>
              <a:defRPr sz="800"/>
            </a:lvl5pPr>
          </a:lstStyle>
          <a:p>
            <a:pPr lvl="0"/>
            <a:r>
              <a:rPr lang="da-DK" dirty="0"/>
              <a:t> </a:t>
            </a:r>
          </a:p>
        </p:txBody>
      </p:sp>
    </p:spTree>
    <p:extLst>
      <p:ext uri="{BB962C8B-B14F-4D97-AF65-F5344CB8AC3E}">
        <p14:creationId xmlns:p14="http://schemas.microsoft.com/office/powerpoint/2010/main" val="27669688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_several lines per topic">
    <p:bg>
      <p:bgPr>
        <a:solidFill>
          <a:srgbClr val="AF161E"/>
        </a:solidFill>
        <a:effectLst/>
      </p:bgPr>
    </p:bg>
    <p:spTree>
      <p:nvGrpSpPr>
        <p:cNvPr id="1" name=""/>
        <p:cNvGrpSpPr/>
        <p:nvPr/>
      </p:nvGrpSpPr>
      <p:grpSpPr>
        <a:xfrm>
          <a:off x="0" y="0"/>
          <a:ext cx="0" cy="0"/>
          <a:chOff x="0" y="0"/>
          <a:chExt cx="0" cy="0"/>
        </a:xfrm>
      </p:grpSpPr>
      <p:pic>
        <p:nvPicPr>
          <p:cNvPr id="12" name="Billede 11">
            <a:extLst>
              <a:ext uri="{FF2B5EF4-FFF2-40B4-BE49-F238E27FC236}">
                <a16:creationId xmlns:a16="http://schemas.microsoft.com/office/drawing/2014/main" id="{E04511C7-566B-4B80-B1AD-84DC746AEAD7}"/>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215405" y="-176270"/>
            <a:ext cx="8735222" cy="5453350"/>
          </a:xfrm>
          <a:prstGeom prst="rect">
            <a:avLst/>
          </a:prstGeom>
        </p:spPr>
      </p:pic>
      <p:sp>
        <p:nvSpPr>
          <p:cNvPr id="2" name="Titel 1"/>
          <p:cNvSpPr>
            <a:spLocks noGrp="1"/>
          </p:cNvSpPr>
          <p:nvPr>
            <p:ph type="title" hasCustomPrompt="1"/>
          </p:nvPr>
        </p:nvSpPr>
        <p:spPr>
          <a:xfrm>
            <a:off x="493200" y="417600"/>
            <a:ext cx="7639200" cy="676800"/>
          </a:xfrm>
          <a:prstGeom prst="rect">
            <a:avLst/>
          </a:prstGeom>
        </p:spPr>
        <p:txBody>
          <a:bodyPr anchor="t"/>
          <a:lstStyle>
            <a:lvl1pPr>
              <a:defRPr sz="3600">
                <a:solidFill>
                  <a:schemeClr val="tx1"/>
                </a:solidFill>
              </a:defRPr>
            </a:lvl1pPr>
          </a:lstStyle>
          <a:p>
            <a:r>
              <a:rPr lang="da-DK" dirty="0"/>
              <a:t>Agenda </a:t>
            </a:r>
            <a:r>
              <a:rPr lang="da-DK" dirty="0" err="1"/>
              <a:t>several</a:t>
            </a:r>
            <a:r>
              <a:rPr lang="da-DK" dirty="0"/>
              <a:t> lines per </a:t>
            </a:r>
            <a:r>
              <a:rPr lang="da-DK" dirty="0" err="1"/>
              <a:t>topic</a:t>
            </a:r>
            <a:endParaRPr lang="da-DK" dirty="0"/>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22" name="Pladsholder til tekst 28">
            <a:extLst>
              <a:ext uri="{FF2B5EF4-FFF2-40B4-BE49-F238E27FC236}">
                <a16:creationId xmlns:a16="http://schemas.microsoft.com/office/drawing/2014/main" id="{61742C75-DA4C-4843-BB74-CC42F7102F7E}"/>
              </a:ext>
            </a:extLst>
          </p:cNvPr>
          <p:cNvSpPr>
            <a:spLocks noGrp="1" noChangeAspect="1"/>
          </p:cNvSpPr>
          <p:nvPr>
            <p:ph type="body" sz="quarter" idx="10" hasCustomPrompt="1"/>
          </p:nvPr>
        </p:nvSpPr>
        <p:spPr>
          <a:xfrm>
            <a:off x="493200" y="1566000"/>
            <a:ext cx="7639200" cy="2808461"/>
          </a:xfrm>
        </p:spPr>
        <p:txBody>
          <a:bodyPr wrap="square" anchor="t" anchorCtr="0">
            <a:spAutoFit/>
          </a:bodyPr>
          <a:lstStyle>
            <a:lvl1pPr marL="1341438" indent="-1341438" algn="l">
              <a:buNone/>
              <a:tabLst>
                <a:tab pos="1341438" algn="l"/>
              </a:tabLst>
              <a:defRPr sz="1550" b="0">
                <a:solidFill>
                  <a:schemeClr val="tx1"/>
                </a:solidFill>
              </a:defRPr>
            </a:lvl1pPr>
          </a:lstStyle>
          <a:p>
            <a:pPr lvl="0"/>
            <a:r>
              <a:rPr lang="da-DK" dirty="0"/>
              <a:t>Write time. Press TAB og </a:t>
            </a:r>
            <a:r>
              <a:rPr lang="da-DK" dirty="0" err="1"/>
              <a:t>write</a:t>
            </a:r>
            <a:r>
              <a:rPr lang="da-DK" dirty="0"/>
              <a:t> the </a:t>
            </a:r>
            <a:r>
              <a:rPr lang="da-DK" dirty="0" err="1"/>
              <a:t>topic</a:t>
            </a:r>
            <a:r>
              <a:rPr lang="da-DK" dirty="0"/>
              <a:t>. Press ENTER </a:t>
            </a:r>
            <a:r>
              <a:rPr lang="da-DK" dirty="0" err="1"/>
              <a:t>ENTER</a:t>
            </a:r>
            <a:r>
              <a:rPr lang="da-DK" dirty="0"/>
              <a:t> to start </a:t>
            </a:r>
            <a:r>
              <a:rPr lang="da-DK" dirty="0" err="1"/>
              <a:t>next</a:t>
            </a:r>
            <a:r>
              <a:rPr lang="da-DK" dirty="0"/>
              <a:t> </a:t>
            </a:r>
            <a:r>
              <a:rPr lang="da-DK" dirty="0" err="1"/>
              <a:t>topix</a:t>
            </a:r>
            <a:endParaRPr lang="da-DK" dirty="0"/>
          </a:p>
          <a:p>
            <a:pPr lvl="0"/>
            <a:endParaRPr lang="da-DK" dirty="0"/>
          </a:p>
          <a:p>
            <a:pPr lvl="0"/>
            <a:endParaRPr lang="da-DK" dirty="0"/>
          </a:p>
          <a:p>
            <a:pPr lvl="0"/>
            <a:endParaRPr lang="da-DK" dirty="0"/>
          </a:p>
          <a:p>
            <a:pPr lvl="0"/>
            <a:endParaRPr lang="da-DK" dirty="0"/>
          </a:p>
          <a:p>
            <a:pPr lvl="0"/>
            <a:endParaRPr lang="da-DK" dirty="0"/>
          </a:p>
          <a:p>
            <a:pPr lvl="0"/>
            <a:endParaRPr lang="da-DK" dirty="0"/>
          </a:p>
          <a:p>
            <a:pPr lvl="0"/>
            <a:endParaRPr lang="da-DK" dirty="0"/>
          </a:p>
        </p:txBody>
      </p:sp>
    </p:spTree>
    <p:extLst>
      <p:ext uri="{BB962C8B-B14F-4D97-AF65-F5344CB8AC3E}">
        <p14:creationId xmlns:p14="http://schemas.microsoft.com/office/powerpoint/2010/main" val="394214187"/>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_One line per topic">
    <p:bg>
      <p:bgPr>
        <a:solidFill>
          <a:srgbClr val="AF161E"/>
        </a:solidFill>
        <a:effectLst/>
      </p:bgPr>
    </p:bg>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8A5BE462-6E20-4E96-80BF-359DDC4C18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95980" y="-154925"/>
            <a:ext cx="8735222" cy="5453350"/>
          </a:xfrm>
          <a:prstGeom prst="rect">
            <a:avLst/>
          </a:prstGeom>
        </p:spPr>
      </p:pic>
      <p:sp>
        <p:nvSpPr>
          <p:cNvPr id="2" name="Titel 1"/>
          <p:cNvSpPr>
            <a:spLocks noGrp="1"/>
          </p:cNvSpPr>
          <p:nvPr>
            <p:ph type="title" hasCustomPrompt="1"/>
          </p:nvPr>
        </p:nvSpPr>
        <p:spPr>
          <a:xfrm>
            <a:off x="493469" y="417600"/>
            <a:ext cx="7638555" cy="678335"/>
          </a:xfrm>
          <a:prstGeom prst="rect">
            <a:avLst/>
          </a:prstGeom>
        </p:spPr>
        <p:txBody>
          <a:bodyPr anchor="t"/>
          <a:lstStyle>
            <a:lvl1pPr>
              <a:defRPr sz="3600">
                <a:solidFill>
                  <a:schemeClr val="tx1"/>
                </a:solidFill>
              </a:defRPr>
            </a:lvl1pPr>
          </a:lstStyle>
          <a:p>
            <a:r>
              <a:rPr lang="da-DK" dirty="0"/>
              <a:t>Agenda – One line: Overview</a:t>
            </a:r>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3" name="Pladsholder til tekst 32">
            <a:extLst>
              <a:ext uri="{FF2B5EF4-FFF2-40B4-BE49-F238E27FC236}">
                <a16:creationId xmlns:a16="http://schemas.microsoft.com/office/drawing/2014/main" id="{8533AEA2-B5DD-4BE2-97E2-C388F4FFC079}"/>
              </a:ext>
            </a:extLst>
          </p:cNvPr>
          <p:cNvSpPr>
            <a:spLocks noGrp="1"/>
          </p:cNvSpPr>
          <p:nvPr>
            <p:ph type="body" sz="quarter" idx="11" hasCustomPrompt="1"/>
          </p:nvPr>
        </p:nvSpPr>
        <p:spPr>
          <a:xfrm>
            <a:off x="493470" y="1566000"/>
            <a:ext cx="1177200" cy="330860"/>
          </a:xfrm>
        </p:spPr>
        <p:txBody>
          <a:bodyPr anchor="t" anchorCtr="0">
            <a:spAutoFit/>
          </a:bodyPr>
          <a:lstStyle>
            <a:lvl1pPr marL="0" indent="0">
              <a:spcBef>
                <a:spcPts val="0"/>
              </a:spcBef>
              <a:buNone/>
              <a:defRPr sz="1550"/>
            </a:lvl1pPr>
          </a:lstStyle>
          <a:p>
            <a:pPr lvl="0"/>
            <a:r>
              <a:rPr lang="da-DK" dirty="0"/>
              <a:t>Time</a:t>
            </a:r>
          </a:p>
        </p:txBody>
      </p:sp>
      <p:sp>
        <p:nvSpPr>
          <p:cNvPr id="29" name="Pladsholder til tekst 28">
            <a:extLst>
              <a:ext uri="{FF2B5EF4-FFF2-40B4-BE49-F238E27FC236}">
                <a16:creationId xmlns:a16="http://schemas.microsoft.com/office/drawing/2014/main" id="{738D3CDC-0A30-4572-84C4-1D7CF12B125A}"/>
              </a:ext>
            </a:extLst>
          </p:cNvPr>
          <p:cNvSpPr>
            <a:spLocks noGrp="1"/>
          </p:cNvSpPr>
          <p:nvPr>
            <p:ph type="body" sz="quarter" idx="10" hasCustomPrompt="1"/>
          </p:nvPr>
        </p:nvSpPr>
        <p:spPr>
          <a:xfrm>
            <a:off x="1746000" y="1566654"/>
            <a:ext cx="6386025" cy="330860"/>
          </a:xfrm>
        </p:spPr>
        <p:txBody>
          <a:bodyPr anchor="t" anchorCtr="0">
            <a:spAutoFit/>
          </a:bodyPr>
          <a:lstStyle>
            <a:lvl1pPr marL="0" indent="0" algn="l">
              <a:buNone/>
              <a:defRPr sz="1550" b="1"/>
            </a:lvl1pPr>
          </a:lstStyle>
          <a:p>
            <a:pPr lvl="0"/>
            <a:r>
              <a:rPr lang="da-DK" dirty="0" err="1"/>
              <a:t>Topic</a:t>
            </a:r>
            <a:endParaRPr lang="da-DK" dirty="0"/>
          </a:p>
        </p:txBody>
      </p:sp>
      <p:sp>
        <p:nvSpPr>
          <p:cNvPr id="35" name="Pladsholder til tekst 32">
            <a:extLst>
              <a:ext uri="{FF2B5EF4-FFF2-40B4-BE49-F238E27FC236}">
                <a16:creationId xmlns:a16="http://schemas.microsoft.com/office/drawing/2014/main" id="{624DD1DC-0BE8-4A2B-8F64-CC84960FE996}"/>
              </a:ext>
            </a:extLst>
          </p:cNvPr>
          <p:cNvSpPr>
            <a:spLocks noGrp="1"/>
          </p:cNvSpPr>
          <p:nvPr>
            <p:ph type="body" sz="quarter" idx="12" hasCustomPrompt="1"/>
          </p:nvPr>
        </p:nvSpPr>
        <p:spPr>
          <a:xfrm>
            <a:off x="493470" y="2013806"/>
            <a:ext cx="1177200" cy="330860"/>
          </a:xfrm>
        </p:spPr>
        <p:txBody>
          <a:bodyPr anchor="t" anchorCtr="0">
            <a:spAutoFit/>
          </a:bodyPr>
          <a:lstStyle>
            <a:lvl1pPr marL="0" indent="0">
              <a:spcBef>
                <a:spcPts val="0"/>
              </a:spcBef>
              <a:buNone/>
              <a:defRPr sz="1550"/>
            </a:lvl1pPr>
          </a:lstStyle>
          <a:p>
            <a:pPr lvl="0"/>
            <a:r>
              <a:rPr lang="da-DK" dirty="0"/>
              <a:t>Time</a:t>
            </a:r>
          </a:p>
        </p:txBody>
      </p:sp>
      <p:sp>
        <p:nvSpPr>
          <p:cNvPr id="38" name="Pladsholder til tekst 28">
            <a:extLst>
              <a:ext uri="{FF2B5EF4-FFF2-40B4-BE49-F238E27FC236}">
                <a16:creationId xmlns:a16="http://schemas.microsoft.com/office/drawing/2014/main" id="{B3EF4417-8FE8-4927-A6F3-E5076D259DA5}"/>
              </a:ext>
            </a:extLst>
          </p:cNvPr>
          <p:cNvSpPr>
            <a:spLocks noGrp="1"/>
          </p:cNvSpPr>
          <p:nvPr>
            <p:ph type="body" sz="quarter" idx="13" hasCustomPrompt="1"/>
          </p:nvPr>
        </p:nvSpPr>
        <p:spPr>
          <a:xfrm>
            <a:off x="1746000" y="2012400"/>
            <a:ext cx="6386025" cy="330860"/>
          </a:xfrm>
        </p:spPr>
        <p:txBody>
          <a:bodyPr anchor="t" anchorCtr="0">
            <a:spAutoFit/>
          </a:bodyPr>
          <a:lstStyle>
            <a:lvl1pPr marL="0" indent="0" algn="l">
              <a:buNone/>
              <a:defRPr sz="1550" b="1"/>
            </a:lvl1pPr>
          </a:lstStyle>
          <a:p>
            <a:pPr lvl="0"/>
            <a:r>
              <a:rPr lang="da-DK" dirty="0" err="1"/>
              <a:t>Topic</a:t>
            </a:r>
            <a:endParaRPr lang="da-DK" dirty="0"/>
          </a:p>
        </p:txBody>
      </p:sp>
      <p:sp>
        <p:nvSpPr>
          <p:cNvPr id="39" name="Pladsholder til tekst 32">
            <a:extLst>
              <a:ext uri="{FF2B5EF4-FFF2-40B4-BE49-F238E27FC236}">
                <a16:creationId xmlns:a16="http://schemas.microsoft.com/office/drawing/2014/main" id="{815BA8DD-66EB-423A-B963-EB02131EEE28}"/>
              </a:ext>
            </a:extLst>
          </p:cNvPr>
          <p:cNvSpPr>
            <a:spLocks noGrp="1"/>
          </p:cNvSpPr>
          <p:nvPr>
            <p:ph type="body" sz="quarter" idx="14" hasCustomPrompt="1"/>
          </p:nvPr>
        </p:nvSpPr>
        <p:spPr>
          <a:xfrm>
            <a:off x="493470" y="2506175"/>
            <a:ext cx="1177200" cy="330860"/>
          </a:xfrm>
        </p:spPr>
        <p:txBody>
          <a:bodyPr anchor="t" anchorCtr="0">
            <a:spAutoFit/>
          </a:bodyPr>
          <a:lstStyle>
            <a:lvl1pPr marL="0" indent="0">
              <a:spcBef>
                <a:spcPts val="0"/>
              </a:spcBef>
              <a:buNone/>
              <a:defRPr sz="1550"/>
            </a:lvl1pPr>
          </a:lstStyle>
          <a:p>
            <a:pPr lvl="0"/>
            <a:r>
              <a:rPr lang="da-DK" dirty="0"/>
              <a:t>Time</a:t>
            </a:r>
          </a:p>
        </p:txBody>
      </p:sp>
      <p:sp>
        <p:nvSpPr>
          <p:cNvPr id="40" name="Pladsholder til tekst 28">
            <a:extLst>
              <a:ext uri="{FF2B5EF4-FFF2-40B4-BE49-F238E27FC236}">
                <a16:creationId xmlns:a16="http://schemas.microsoft.com/office/drawing/2014/main" id="{98882981-87D4-4901-B406-43B6DEA251DC}"/>
              </a:ext>
            </a:extLst>
          </p:cNvPr>
          <p:cNvSpPr>
            <a:spLocks noGrp="1"/>
          </p:cNvSpPr>
          <p:nvPr>
            <p:ph type="body" sz="quarter" idx="15" hasCustomPrompt="1"/>
          </p:nvPr>
        </p:nvSpPr>
        <p:spPr>
          <a:xfrm>
            <a:off x="1746000" y="2505600"/>
            <a:ext cx="6386025" cy="330860"/>
          </a:xfrm>
        </p:spPr>
        <p:txBody>
          <a:bodyPr anchor="t" anchorCtr="0">
            <a:spAutoFit/>
          </a:bodyPr>
          <a:lstStyle>
            <a:lvl1pPr marL="0" indent="0" algn="l">
              <a:buNone/>
              <a:defRPr sz="1550" b="1"/>
            </a:lvl1pPr>
          </a:lstStyle>
          <a:p>
            <a:pPr lvl="0"/>
            <a:r>
              <a:rPr lang="da-DK" dirty="0" err="1"/>
              <a:t>Topic</a:t>
            </a:r>
            <a:endParaRPr lang="da-DK" dirty="0"/>
          </a:p>
        </p:txBody>
      </p:sp>
      <p:sp>
        <p:nvSpPr>
          <p:cNvPr id="41" name="Pladsholder til tekst 32">
            <a:extLst>
              <a:ext uri="{FF2B5EF4-FFF2-40B4-BE49-F238E27FC236}">
                <a16:creationId xmlns:a16="http://schemas.microsoft.com/office/drawing/2014/main" id="{5DC5D152-EA78-408D-A8E0-617C81DD7316}"/>
              </a:ext>
            </a:extLst>
          </p:cNvPr>
          <p:cNvSpPr>
            <a:spLocks noGrp="1"/>
          </p:cNvSpPr>
          <p:nvPr>
            <p:ph type="body" sz="quarter" idx="16" hasCustomPrompt="1"/>
          </p:nvPr>
        </p:nvSpPr>
        <p:spPr>
          <a:xfrm>
            <a:off x="493470" y="2980959"/>
            <a:ext cx="1177200" cy="330860"/>
          </a:xfrm>
        </p:spPr>
        <p:txBody>
          <a:bodyPr anchor="t" anchorCtr="0">
            <a:spAutoFit/>
          </a:bodyPr>
          <a:lstStyle>
            <a:lvl1pPr marL="0" indent="0">
              <a:spcBef>
                <a:spcPts val="0"/>
              </a:spcBef>
              <a:buNone/>
              <a:defRPr sz="1550"/>
            </a:lvl1pPr>
          </a:lstStyle>
          <a:p>
            <a:pPr lvl="0"/>
            <a:r>
              <a:rPr lang="da-DK" dirty="0"/>
              <a:t>Time</a:t>
            </a:r>
          </a:p>
        </p:txBody>
      </p:sp>
      <p:sp>
        <p:nvSpPr>
          <p:cNvPr id="42" name="Pladsholder til tekst 28">
            <a:extLst>
              <a:ext uri="{FF2B5EF4-FFF2-40B4-BE49-F238E27FC236}">
                <a16:creationId xmlns:a16="http://schemas.microsoft.com/office/drawing/2014/main" id="{60DEABF9-5736-491D-8623-4E8843E50080}"/>
              </a:ext>
            </a:extLst>
          </p:cNvPr>
          <p:cNvSpPr>
            <a:spLocks noGrp="1"/>
          </p:cNvSpPr>
          <p:nvPr>
            <p:ph type="body" sz="quarter" idx="17" hasCustomPrompt="1"/>
          </p:nvPr>
        </p:nvSpPr>
        <p:spPr>
          <a:xfrm>
            <a:off x="1746000" y="2980800"/>
            <a:ext cx="6386025" cy="330860"/>
          </a:xfrm>
        </p:spPr>
        <p:txBody>
          <a:bodyPr anchor="t" anchorCtr="0">
            <a:spAutoFit/>
          </a:bodyPr>
          <a:lstStyle>
            <a:lvl1pPr marL="0" indent="0" algn="l">
              <a:buNone/>
              <a:defRPr sz="1550" b="1"/>
            </a:lvl1pPr>
          </a:lstStyle>
          <a:p>
            <a:pPr lvl="0"/>
            <a:r>
              <a:rPr lang="da-DK" dirty="0" err="1"/>
              <a:t>Topic</a:t>
            </a:r>
            <a:endParaRPr lang="da-DK" dirty="0"/>
          </a:p>
        </p:txBody>
      </p:sp>
      <p:sp>
        <p:nvSpPr>
          <p:cNvPr id="43" name="Pladsholder til tekst 32">
            <a:extLst>
              <a:ext uri="{FF2B5EF4-FFF2-40B4-BE49-F238E27FC236}">
                <a16:creationId xmlns:a16="http://schemas.microsoft.com/office/drawing/2014/main" id="{87107DAA-FE3B-4D4D-8FED-EBFFFB9B21F6}"/>
              </a:ext>
            </a:extLst>
          </p:cNvPr>
          <p:cNvSpPr>
            <a:spLocks noGrp="1"/>
          </p:cNvSpPr>
          <p:nvPr>
            <p:ph type="body" sz="quarter" idx="18" hasCustomPrompt="1"/>
          </p:nvPr>
        </p:nvSpPr>
        <p:spPr>
          <a:xfrm>
            <a:off x="493470" y="3455744"/>
            <a:ext cx="1177200" cy="330860"/>
          </a:xfrm>
        </p:spPr>
        <p:txBody>
          <a:bodyPr anchor="t" anchorCtr="0">
            <a:spAutoFit/>
          </a:bodyPr>
          <a:lstStyle>
            <a:lvl1pPr marL="0" indent="0">
              <a:spcBef>
                <a:spcPts val="0"/>
              </a:spcBef>
              <a:buNone/>
              <a:defRPr sz="1550"/>
            </a:lvl1pPr>
          </a:lstStyle>
          <a:p>
            <a:pPr lvl="0"/>
            <a:r>
              <a:rPr lang="da-DK" dirty="0"/>
              <a:t>Time</a:t>
            </a:r>
          </a:p>
        </p:txBody>
      </p:sp>
      <p:sp>
        <p:nvSpPr>
          <p:cNvPr id="44" name="Pladsholder til tekst 28">
            <a:extLst>
              <a:ext uri="{FF2B5EF4-FFF2-40B4-BE49-F238E27FC236}">
                <a16:creationId xmlns:a16="http://schemas.microsoft.com/office/drawing/2014/main" id="{BCFE670E-66BB-42BF-9EF8-A9F72ADE2D88}"/>
              </a:ext>
            </a:extLst>
          </p:cNvPr>
          <p:cNvSpPr>
            <a:spLocks noGrp="1"/>
          </p:cNvSpPr>
          <p:nvPr>
            <p:ph type="body" sz="quarter" idx="19" hasCustomPrompt="1"/>
          </p:nvPr>
        </p:nvSpPr>
        <p:spPr>
          <a:xfrm>
            <a:off x="1746000" y="3456000"/>
            <a:ext cx="6386025" cy="330860"/>
          </a:xfrm>
        </p:spPr>
        <p:txBody>
          <a:bodyPr anchor="t" anchorCtr="0">
            <a:spAutoFit/>
          </a:bodyPr>
          <a:lstStyle>
            <a:lvl1pPr marL="0" indent="0" algn="l">
              <a:buNone/>
              <a:defRPr sz="1550" b="1"/>
            </a:lvl1pPr>
          </a:lstStyle>
          <a:p>
            <a:pPr lvl="0"/>
            <a:r>
              <a:rPr lang="da-DK" dirty="0" err="1"/>
              <a:t>Topic</a:t>
            </a:r>
            <a:endParaRPr lang="da-DK" dirty="0"/>
          </a:p>
        </p:txBody>
      </p:sp>
      <p:sp>
        <p:nvSpPr>
          <p:cNvPr id="45" name="Pladsholder til tekst 32">
            <a:extLst>
              <a:ext uri="{FF2B5EF4-FFF2-40B4-BE49-F238E27FC236}">
                <a16:creationId xmlns:a16="http://schemas.microsoft.com/office/drawing/2014/main" id="{CE7CC369-C35B-4F22-A5D7-D06661C8DE0A}"/>
              </a:ext>
            </a:extLst>
          </p:cNvPr>
          <p:cNvSpPr>
            <a:spLocks noGrp="1"/>
          </p:cNvSpPr>
          <p:nvPr>
            <p:ph type="body" sz="quarter" idx="20" hasCustomPrompt="1"/>
          </p:nvPr>
        </p:nvSpPr>
        <p:spPr>
          <a:xfrm>
            <a:off x="493470" y="3939321"/>
            <a:ext cx="1177200" cy="330860"/>
          </a:xfrm>
        </p:spPr>
        <p:txBody>
          <a:bodyPr anchor="t" anchorCtr="0">
            <a:spAutoFit/>
          </a:bodyPr>
          <a:lstStyle>
            <a:lvl1pPr marL="0" indent="0">
              <a:spcBef>
                <a:spcPts val="0"/>
              </a:spcBef>
              <a:buNone/>
              <a:defRPr sz="1550"/>
            </a:lvl1pPr>
          </a:lstStyle>
          <a:p>
            <a:pPr lvl="0"/>
            <a:r>
              <a:rPr lang="da-DK" dirty="0"/>
              <a:t>Time</a:t>
            </a:r>
          </a:p>
        </p:txBody>
      </p:sp>
      <p:sp>
        <p:nvSpPr>
          <p:cNvPr id="46" name="Pladsholder til tekst 28">
            <a:extLst>
              <a:ext uri="{FF2B5EF4-FFF2-40B4-BE49-F238E27FC236}">
                <a16:creationId xmlns:a16="http://schemas.microsoft.com/office/drawing/2014/main" id="{EB457DC0-8827-493E-9AF8-733E74008EAE}"/>
              </a:ext>
            </a:extLst>
          </p:cNvPr>
          <p:cNvSpPr>
            <a:spLocks noGrp="1"/>
          </p:cNvSpPr>
          <p:nvPr>
            <p:ph type="body" sz="quarter" idx="21" hasCustomPrompt="1"/>
          </p:nvPr>
        </p:nvSpPr>
        <p:spPr>
          <a:xfrm>
            <a:off x="1746000" y="3938400"/>
            <a:ext cx="6386025" cy="330860"/>
          </a:xfrm>
        </p:spPr>
        <p:txBody>
          <a:bodyPr anchor="t" anchorCtr="0">
            <a:spAutoFit/>
          </a:bodyPr>
          <a:lstStyle>
            <a:lvl1pPr marL="0" indent="0" algn="l">
              <a:buNone/>
              <a:defRPr sz="1550" b="1"/>
            </a:lvl1pPr>
          </a:lstStyle>
          <a:p>
            <a:pPr lvl="0"/>
            <a:r>
              <a:rPr lang="da-DK" dirty="0" err="1"/>
              <a:t>Topic</a:t>
            </a:r>
            <a:endParaRPr lang="da-DK" dirty="0"/>
          </a:p>
        </p:txBody>
      </p:sp>
    </p:spTree>
    <p:extLst>
      <p:ext uri="{BB962C8B-B14F-4D97-AF65-F5344CB8AC3E}">
        <p14:creationId xmlns:p14="http://schemas.microsoft.com/office/powerpoint/2010/main" val="4129917639"/>
      </p:ext>
    </p:extLst>
  </p:cSld>
  <p:clrMapOvr>
    <a:overrideClrMapping bg1="dk1" tx1="lt1" bg2="dk2" tx2="lt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Agenda. Show 1. topic">
    <p:bg>
      <p:bgPr>
        <a:solidFill>
          <a:srgbClr val="AF161E"/>
        </a:solidFill>
        <a:effectLst/>
      </p:bgPr>
    </p:bg>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8A5BE462-6E20-4E96-80BF-359DDC4C18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95980" y="-154925"/>
            <a:ext cx="8735222" cy="5453350"/>
          </a:xfrm>
          <a:prstGeom prst="rect">
            <a:avLst/>
          </a:prstGeom>
        </p:spPr>
      </p:pic>
      <p:sp>
        <p:nvSpPr>
          <p:cNvPr id="2" name="Titel 1"/>
          <p:cNvSpPr>
            <a:spLocks noGrp="1"/>
          </p:cNvSpPr>
          <p:nvPr>
            <p:ph type="title" hasCustomPrompt="1"/>
          </p:nvPr>
        </p:nvSpPr>
        <p:spPr>
          <a:xfrm>
            <a:off x="493470" y="417600"/>
            <a:ext cx="7639200" cy="678335"/>
          </a:xfrm>
          <a:prstGeom prst="rect">
            <a:avLst/>
          </a:prstGeom>
        </p:spPr>
        <p:txBody>
          <a:bodyPr anchor="t"/>
          <a:lstStyle>
            <a:lvl1pPr>
              <a:defRPr sz="3600">
                <a:solidFill>
                  <a:schemeClr val="tx1"/>
                </a:solidFill>
              </a:defRPr>
            </a:lvl1pPr>
          </a:lstStyle>
          <a:p>
            <a:r>
              <a:rPr lang="da-DK" dirty="0"/>
              <a:t>Agenda – én linje: Punkt 1</a:t>
            </a:r>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3" name="Pladsholder til tekst 32">
            <a:extLst>
              <a:ext uri="{FF2B5EF4-FFF2-40B4-BE49-F238E27FC236}">
                <a16:creationId xmlns:a16="http://schemas.microsoft.com/office/drawing/2014/main" id="{8533AEA2-B5DD-4BE2-97E2-C388F4FFC079}"/>
              </a:ext>
            </a:extLst>
          </p:cNvPr>
          <p:cNvSpPr>
            <a:spLocks noGrp="1"/>
          </p:cNvSpPr>
          <p:nvPr>
            <p:ph type="body" sz="quarter" idx="11" hasCustomPrompt="1"/>
          </p:nvPr>
        </p:nvSpPr>
        <p:spPr>
          <a:xfrm>
            <a:off x="493470" y="1566000"/>
            <a:ext cx="1177200" cy="330860"/>
          </a:xfrm>
        </p:spPr>
        <p:txBody>
          <a:bodyPr anchor="t" anchorCtr="0">
            <a:spAutoFit/>
          </a:bodyPr>
          <a:lstStyle>
            <a:lvl1pPr marL="0" indent="0">
              <a:spcBef>
                <a:spcPts val="0"/>
              </a:spcBef>
              <a:buNone/>
              <a:defRPr sz="1550"/>
            </a:lvl1pPr>
          </a:lstStyle>
          <a:p>
            <a:pPr lvl="0"/>
            <a:r>
              <a:rPr lang="da-DK" dirty="0"/>
              <a:t>Time</a:t>
            </a:r>
          </a:p>
        </p:txBody>
      </p:sp>
      <p:sp>
        <p:nvSpPr>
          <p:cNvPr id="29" name="Pladsholder til tekst 28">
            <a:extLst>
              <a:ext uri="{FF2B5EF4-FFF2-40B4-BE49-F238E27FC236}">
                <a16:creationId xmlns:a16="http://schemas.microsoft.com/office/drawing/2014/main" id="{738D3CDC-0A30-4572-84C4-1D7CF12B125A}"/>
              </a:ext>
            </a:extLst>
          </p:cNvPr>
          <p:cNvSpPr>
            <a:spLocks noGrp="1"/>
          </p:cNvSpPr>
          <p:nvPr>
            <p:ph type="body" sz="quarter" idx="10" hasCustomPrompt="1"/>
          </p:nvPr>
        </p:nvSpPr>
        <p:spPr>
          <a:xfrm>
            <a:off x="1746000" y="1566654"/>
            <a:ext cx="6386025" cy="330860"/>
          </a:xfrm>
        </p:spPr>
        <p:txBody>
          <a:bodyPr anchor="t" anchorCtr="0">
            <a:spAutoFit/>
          </a:bodyPr>
          <a:lstStyle>
            <a:lvl1pPr marL="0" indent="0" algn="l">
              <a:buNone/>
              <a:defRPr sz="1550" b="1"/>
            </a:lvl1pPr>
          </a:lstStyle>
          <a:p>
            <a:pPr lvl="0"/>
            <a:r>
              <a:rPr lang="da-DK" dirty="0" err="1"/>
              <a:t>Topic</a:t>
            </a:r>
            <a:endParaRPr lang="da-DK" dirty="0"/>
          </a:p>
        </p:txBody>
      </p:sp>
      <p:sp>
        <p:nvSpPr>
          <p:cNvPr id="35" name="Pladsholder til tekst 32">
            <a:extLst>
              <a:ext uri="{FF2B5EF4-FFF2-40B4-BE49-F238E27FC236}">
                <a16:creationId xmlns:a16="http://schemas.microsoft.com/office/drawing/2014/main" id="{624DD1DC-0BE8-4A2B-8F64-CC84960FE996}"/>
              </a:ext>
            </a:extLst>
          </p:cNvPr>
          <p:cNvSpPr>
            <a:spLocks noGrp="1"/>
          </p:cNvSpPr>
          <p:nvPr>
            <p:ph type="body" sz="quarter" idx="12" hasCustomPrompt="1"/>
          </p:nvPr>
        </p:nvSpPr>
        <p:spPr>
          <a:xfrm>
            <a:off x="493470" y="2013806"/>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38" name="Pladsholder til tekst 28">
            <a:extLst>
              <a:ext uri="{FF2B5EF4-FFF2-40B4-BE49-F238E27FC236}">
                <a16:creationId xmlns:a16="http://schemas.microsoft.com/office/drawing/2014/main" id="{B3EF4417-8FE8-4927-A6F3-E5076D259DA5}"/>
              </a:ext>
            </a:extLst>
          </p:cNvPr>
          <p:cNvSpPr>
            <a:spLocks noGrp="1"/>
          </p:cNvSpPr>
          <p:nvPr>
            <p:ph type="body" sz="quarter" idx="13" hasCustomPrompt="1"/>
          </p:nvPr>
        </p:nvSpPr>
        <p:spPr>
          <a:xfrm>
            <a:off x="1746000" y="2012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39" name="Pladsholder til tekst 32">
            <a:extLst>
              <a:ext uri="{FF2B5EF4-FFF2-40B4-BE49-F238E27FC236}">
                <a16:creationId xmlns:a16="http://schemas.microsoft.com/office/drawing/2014/main" id="{815BA8DD-66EB-423A-B963-EB02131EEE28}"/>
              </a:ext>
            </a:extLst>
          </p:cNvPr>
          <p:cNvSpPr>
            <a:spLocks noGrp="1"/>
          </p:cNvSpPr>
          <p:nvPr>
            <p:ph type="body" sz="quarter" idx="14" hasCustomPrompt="1"/>
          </p:nvPr>
        </p:nvSpPr>
        <p:spPr>
          <a:xfrm>
            <a:off x="493470" y="2506175"/>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0" name="Pladsholder til tekst 28">
            <a:extLst>
              <a:ext uri="{FF2B5EF4-FFF2-40B4-BE49-F238E27FC236}">
                <a16:creationId xmlns:a16="http://schemas.microsoft.com/office/drawing/2014/main" id="{98882981-87D4-4901-B406-43B6DEA251DC}"/>
              </a:ext>
            </a:extLst>
          </p:cNvPr>
          <p:cNvSpPr>
            <a:spLocks noGrp="1"/>
          </p:cNvSpPr>
          <p:nvPr>
            <p:ph type="body" sz="quarter" idx="15" hasCustomPrompt="1"/>
          </p:nvPr>
        </p:nvSpPr>
        <p:spPr>
          <a:xfrm>
            <a:off x="1746000" y="25056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41" name="Pladsholder til tekst 32">
            <a:extLst>
              <a:ext uri="{FF2B5EF4-FFF2-40B4-BE49-F238E27FC236}">
                <a16:creationId xmlns:a16="http://schemas.microsoft.com/office/drawing/2014/main" id="{5DC5D152-EA78-408D-A8E0-617C81DD7316}"/>
              </a:ext>
            </a:extLst>
          </p:cNvPr>
          <p:cNvSpPr>
            <a:spLocks noGrp="1"/>
          </p:cNvSpPr>
          <p:nvPr>
            <p:ph type="body" sz="quarter" idx="16" hasCustomPrompt="1"/>
          </p:nvPr>
        </p:nvSpPr>
        <p:spPr>
          <a:xfrm>
            <a:off x="493470" y="2980959"/>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2" name="Pladsholder til tekst 28">
            <a:extLst>
              <a:ext uri="{FF2B5EF4-FFF2-40B4-BE49-F238E27FC236}">
                <a16:creationId xmlns:a16="http://schemas.microsoft.com/office/drawing/2014/main" id="{60DEABF9-5736-491D-8623-4E8843E50080}"/>
              </a:ext>
            </a:extLst>
          </p:cNvPr>
          <p:cNvSpPr>
            <a:spLocks noGrp="1"/>
          </p:cNvSpPr>
          <p:nvPr>
            <p:ph type="body" sz="quarter" idx="17" hasCustomPrompt="1"/>
          </p:nvPr>
        </p:nvSpPr>
        <p:spPr>
          <a:xfrm>
            <a:off x="1746000" y="29808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3" name="Pladsholder til tekst 32">
            <a:extLst>
              <a:ext uri="{FF2B5EF4-FFF2-40B4-BE49-F238E27FC236}">
                <a16:creationId xmlns:a16="http://schemas.microsoft.com/office/drawing/2014/main" id="{87107DAA-FE3B-4D4D-8FED-EBFFFB9B21F6}"/>
              </a:ext>
            </a:extLst>
          </p:cNvPr>
          <p:cNvSpPr>
            <a:spLocks noGrp="1"/>
          </p:cNvSpPr>
          <p:nvPr>
            <p:ph type="body" sz="quarter" idx="18" hasCustomPrompt="1"/>
          </p:nvPr>
        </p:nvSpPr>
        <p:spPr>
          <a:xfrm>
            <a:off x="493470" y="3455744"/>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4" name="Pladsholder til tekst 28">
            <a:extLst>
              <a:ext uri="{FF2B5EF4-FFF2-40B4-BE49-F238E27FC236}">
                <a16:creationId xmlns:a16="http://schemas.microsoft.com/office/drawing/2014/main" id="{BCFE670E-66BB-42BF-9EF8-A9F72ADE2D88}"/>
              </a:ext>
            </a:extLst>
          </p:cNvPr>
          <p:cNvSpPr>
            <a:spLocks noGrp="1"/>
          </p:cNvSpPr>
          <p:nvPr>
            <p:ph type="body" sz="quarter" idx="19" hasCustomPrompt="1"/>
          </p:nvPr>
        </p:nvSpPr>
        <p:spPr>
          <a:xfrm>
            <a:off x="1746000" y="34560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5" name="Pladsholder til tekst 32">
            <a:extLst>
              <a:ext uri="{FF2B5EF4-FFF2-40B4-BE49-F238E27FC236}">
                <a16:creationId xmlns:a16="http://schemas.microsoft.com/office/drawing/2014/main" id="{CE7CC369-C35B-4F22-A5D7-D06661C8DE0A}"/>
              </a:ext>
            </a:extLst>
          </p:cNvPr>
          <p:cNvSpPr>
            <a:spLocks noGrp="1"/>
          </p:cNvSpPr>
          <p:nvPr>
            <p:ph type="body" sz="quarter" idx="20" hasCustomPrompt="1"/>
          </p:nvPr>
        </p:nvSpPr>
        <p:spPr>
          <a:xfrm>
            <a:off x="493470" y="3939321"/>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6" name="Pladsholder til tekst 28">
            <a:extLst>
              <a:ext uri="{FF2B5EF4-FFF2-40B4-BE49-F238E27FC236}">
                <a16:creationId xmlns:a16="http://schemas.microsoft.com/office/drawing/2014/main" id="{EB457DC0-8827-493E-9AF8-733E74008EAE}"/>
              </a:ext>
            </a:extLst>
          </p:cNvPr>
          <p:cNvSpPr>
            <a:spLocks noGrp="1"/>
          </p:cNvSpPr>
          <p:nvPr>
            <p:ph type="body" sz="quarter" idx="21" hasCustomPrompt="1"/>
          </p:nvPr>
        </p:nvSpPr>
        <p:spPr>
          <a:xfrm>
            <a:off x="1746000" y="3938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17" name="Rektangel 16">
            <a:extLst>
              <a:ext uri="{FF2B5EF4-FFF2-40B4-BE49-F238E27FC236}">
                <a16:creationId xmlns:a16="http://schemas.microsoft.com/office/drawing/2014/main" id="{B21671F8-A1D9-4C4A-9D42-469B5E1CC8A4}"/>
              </a:ext>
            </a:extLst>
          </p:cNvPr>
          <p:cNvSpPr/>
          <p:nvPr userDrawn="1"/>
        </p:nvSpPr>
        <p:spPr>
          <a:xfrm>
            <a:off x="-8409" y="1554555"/>
            <a:ext cx="9144000" cy="356159"/>
          </a:xfrm>
          <a:prstGeom prst="rect">
            <a:avLst/>
          </a:prstGeom>
          <a:solidFill>
            <a:srgbClr val="000000">
              <a:alpha val="63137"/>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endParaRPr lang="da-DK" dirty="0"/>
          </a:p>
        </p:txBody>
      </p:sp>
    </p:spTree>
    <p:extLst>
      <p:ext uri="{BB962C8B-B14F-4D97-AF65-F5344CB8AC3E}">
        <p14:creationId xmlns:p14="http://schemas.microsoft.com/office/powerpoint/2010/main" val="4149418197"/>
      </p:ext>
    </p:extLst>
  </p:cSld>
  <p:clrMapOvr>
    <a:overrideClrMapping bg1="dk1" tx1="lt1" bg2="dk2" tx2="lt2" accent1="accent1" accent2="accent2" accent3="accent3" accent4="accent4" accent5="accent5" accent6="accent6" hlink="hlink" folHlink="folHlink"/>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Agenda. Show 2. topic">
    <p:bg>
      <p:bgPr>
        <a:solidFill>
          <a:srgbClr val="AF161E"/>
        </a:solidFill>
        <a:effectLst/>
      </p:bgPr>
    </p:bg>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8A5BE462-6E20-4E96-80BF-359DDC4C18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95980" y="-154925"/>
            <a:ext cx="8735222" cy="5453350"/>
          </a:xfrm>
          <a:prstGeom prst="rect">
            <a:avLst/>
          </a:prstGeom>
        </p:spPr>
      </p:pic>
      <p:sp>
        <p:nvSpPr>
          <p:cNvPr id="2" name="Titel 1"/>
          <p:cNvSpPr>
            <a:spLocks noGrp="1"/>
          </p:cNvSpPr>
          <p:nvPr>
            <p:ph type="title" hasCustomPrompt="1"/>
          </p:nvPr>
        </p:nvSpPr>
        <p:spPr>
          <a:xfrm>
            <a:off x="493470" y="417600"/>
            <a:ext cx="7639200" cy="678335"/>
          </a:xfrm>
          <a:prstGeom prst="rect">
            <a:avLst/>
          </a:prstGeom>
        </p:spPr>
        <p:txBody>
          <a:bodyPr anchor="t"/>
          <a:lstStyle>
            <a:lvl1pPr>
              <a:defRPr sz="3600">
                <a:solidFill>
                  <a:schemeClr val="tx1"/>
                </a:solidFill>
              </a:defRPr>
            </a:lvl1pPr>
          </a:lstStyle>
          <a:p>
            <a:r>
              <a:rPr lang="da-DK" dirty="0"/>
              <a:t>Agenda – én linje: Punkt 2</a:t>
            </a:r>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3" name="Pladsholder til tekst 32">
            <a:extLst>
              <a:ext uri="{FF2B5EF4-FFF2-40B4-BE49-F238E27FC236}">
                <a16:creationId xmlns:a16="http://schemas.microsoft.com/office/drawing/2014/main" id="{8533AEA2-B5DD-4BE2-97E2-C388F4FFC079}"/>
              </a:ext>
            </a:extLst>
          </p:cNvPr>
          <p:cNvSpPr>
            <a:spLocks noGrp="1"/>
          </p:cNvSpPr>
          <p:nvPr>
            <p:ph type="body" sz="quarter" idx="11" hasCustomPrompt="1"/>
          </p:nvPr>
        </p:nvSpPr>
        <p:spPr>
          <a:xfrm>
            <a:off x="493470" y="1566000"/>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29" name="Pladsholder til tekst 28">
            <a:extLst>
              <a:ext uri="{FF2B5EF4-FFF2-40B4-BE49-F238E27FC236}">
                <a16:creationId xmlns:a16="http://schemas.microsoft.com/office/drawing/2014/main" id="{738D3CDC-0A30-4572-84C4-1D7CF12B125A}"/>
              </a:ext>
            </a:extLst>
          </p:cNvPr>
          <p:cNvSpPr>
            <a:spLocks noGrp="1"/>
          </p:cNvSpPr>
          <p:nvPr>
            <p:ph type="body" sz="quarter" idx="10" hasCustomPrompt="1"/>
          </p:nvPr>
        </p:nvSpPr>
        <p:spPr>
          <a:xfrm>
            <a:off x="1746000" y="1566654"/>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35" name="Pladsholder til tekst 32">
            <a:extLst>
              <a:ext uri="{FF2B5EF4-FFF2-40B4-BE49-F238E27FC236}">
                <a16:creationId xmlns:a16="http://schemas.microsoft.com/office/drawing/2014/main" id="{624DD1DC-0BE8-4A2B-8F64-CC84960FE996}"/>
              </a:ext>
            </a:extLst>
          </p:cNvPr>
          <p:cNvSpPr>
            <a:spLocks noGrp="1"/>
          </p:cNvSpPr>
          <p:nvPr>
            <p:ph type="body" sz="quarter" idx="12" hasCustomPrompt="1"/>
          </p:nvPr>
        </p:nvSpPr>
        <p:spPr>
          <a:xfrm>
            <a:off x="493470" y="2013806"/>
            <a:ext cx="1177200" cy="330860"/>
          </a:xfrm>
        </p:spPr>
        <p:txBody>
          <a:bodyPr anchor="t" anchorCtr="0">
            <a:spAutoFit/>
          </a:bodyPr>
          <a:lstStyle>
            <a:lvl1pPr marL="0" indent="0">
              <a:spcBef>
                <a:spcPts val="0"/>
              </a:spcBef>
              <a:buNone/>
              <a:defRPr lang="da-DK" sz="1550" b="0" dirty="0">
                <a:solidFill>
                  <a:schemeClr val="tx1"/>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38" name="Pladsholder til tekst 28">
            <a:extLst>
              <a:ext uri="{FF2B5EF4-FFF2-40B4-BE49-F238E27FC236}">
                <a16:creationId xmlns:a16="http://schemas.microsoft.com/office/drawing/2014/main" id="{B3EF4417-8FE8-4927-A6F3-E5076D259DA5}"/>
              </a:ext>
            </a:extLst>
          </p:cNvPr>
          <p:cNvSpPr>
            <a:spLocks noGrp="1"/>
          </p:cNvSpPr>
          <p:nvPr>
            <p:ph type="body" sz="quarter" idx="13" hasCustomPrompt="1"/>
          </p:nvPr>
        </p:nvSpPr>
        <p:spPr>
          <a:xfrm>
            <a:off x="1746000" y="2012400"/>
            <a:ext cx="6386025" cy="330860"/>
          </a:xfrm>
        </p:spPr>
        <p:txBody>
          <a:bodyPr anchor="t" anchorCtr="0">
            <a:spAutoFit/>
          </a:bodyPr>
          <a:lstStyle>
            <a:lvl1pPr marL="0" indent="0" algn="l">
              <a:buNone/>
              <a:defRPr sz="1550" b="1">
                <a:solidFill>
                  <a:schemeClr val="tx1"/>
                </a:solidFill>
              </a:defRPr>
            </a:lvl1pPr>
          </a:lstStyle>
          <a:p>
            <a:pPr lvl="0"/>
            <a:r>
              <a:rPr lang="da-DK" dirty="0" err="1"/>
              <a:t>Topic</a:t>
            </a:r>
            <a:endParaRPr lang="da-DK" dirty="0"/>
          </a:p>
        </p:txBody>
      </p:sp>
      <p:sp>
        <p:nvSpPr>
          <p:cNvPr id="39" name="Pladsholder til tekst 32">
            <a:extLst>
              <a:ext uri="{FF2B5EF4-FFF2-40B4-BE49-F238E27FC236}">
                <a16:creationId xmlns:a16="http://schemas.microsoft.com/office/drawing/2014/main" id="{815BA8DD-66EB-423A-B963-EB02131EEE28}"/>
              </a:ext>
            </a:extLst>
          </p:cNvPr>
          <p:cNvSpPr>
            <a:spLocks noGrp="1"/>
          </p:cNvSpPr>
          <p:nvPr>
            <p:ph type="body" sz="quarter" idx="14" hasCustomPrompt="1"/>
          </p:nvPr>
        </p:nvSpPr>
        <p:spPr>
          <a:xfrm>
            <a:off x="493470" y="2506175"/>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0" name="Pladsholder til tekst 28">
            <a:extLst>
              <a:ext uri="{FF2B5EF4-FFF2-40B4-BE49-F238E27FC236}">
                <a16:creationId xmlns:a16="http://schemas.microsoft.com/office/drawing/2014/main" id="{98882981-87D4-4901-B406-43B6DEA251DC}"/>
              </a:ext>
            </a:extLst>
          </p:cNvPr>
          <p:cNvSpPr>
            <a:spLocks noGrp="1"/>
          </p:cNvSpPr>
          <p:nvPr>
            <p:ph type="body" sz="quarter" idx="15" hasCustomPrompt="1"/>
          </p:nvPr>
        </p:nvSpPr>
        <p:spPr>
          <a:xfrm>
            <a:off x="1746000" y="25056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1" name="Pladsholder til tekst 32">
            <a:extLst>
              <a:ext uri="{FF2B5EF4-FFF2-40B4-BE49-F238E27FC236}">
                <a16:creationId xmlns:a16="http://schemas.microsoft.com/office/drawing/2014/main" id="{5DC5D152-EA78-408D-A8E0-617C81DD7316}"/>
              </a:ext>
            </a:extLst>
          </p:cNvPr>
          <p:cNvSpPr>
            <a:spLocks noGrp="1"/>
          </p:cNvSpPr>
          <p:nvPr>
            <p:ph type="body" sz="quarter" idx="16" hasCustomPrompt="1"/>
          </p:nvPr>
        </p:nvSpPr>
        <p:spPr>
          <a:xfrm>
            <a:off x="493470" y="2980959"/>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2" name="Pladsholder til tekst 28">
            <a:extLst>
              <a:ext uri="{FF2B5EF4-FFF2-40B4-BE49-F238E27FC236}">
                <a16:creationId xmlns:a16="http://schemas.microsoft.com/office/drawing/2014/main" id="{60DEABF9-5736-491D-8623-4E8843E50080}"/>
              </a:ext>
            </a:extLst>
          </p:cNvPr>
          <p:cNvSpPr>
            <a:spLocks noGrp="1"/>
          </p:cNvSpPr>
          <p:nvPr>
            <p:ph type="body" sz="quarter" idx="17" hasCustomPrompt="1"/>
          </p:nvPr>
        </p:nvSpPr>
        <p:spPr>
          <a:xfrm>
            <a:off x="1746000" y="29808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3" name="Pladsholder til tekst 32">
            <a:extLst>
              <a:ext uri="{FF2B5EF4-FFF2-40B4-BE49-F238E27FC236}">
                <a16:creationId xmlns:a16="http://schemas.microsoft.com/office/drawing/2014/main" id="{87107DAA-FE3B-4D4D-8FED-EBFFFB9B21F6}"/>
              </a:ext>
            </a:extLst>
          </p:cNvPr>
          <p:cNvSpPr>
            <a:spLocks noGrp="1"/>
          </p:cNvSpPr>
          <p:nvPr>
            <p:ph type="body" sz="quarter" idx="18" hasCustomPrompt="1"/>
          </p:nvPr>
        </p:nvSpPr>
        <p:spPr>
          <a:xfrm>
            <a:off x="493470" y="3455744"/>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4" name="Pladsholder til tekst 28">
            <a:extLst>
              <a:ext uri="{FF2B5EF4-FFF2-40B4-BE49-F238E27FC236}">
                <a16:creationId xmlns:a16="http://schemas.microsoft.com/office/drawing/2014/main" id="{BCFE670E-66BB-42BF-9EF8-A9F72ADE2D88}"/>
              </a:ext>
            </a:extLst>
          </p:cNvPr>
          <p:cNvSpPr>
            <a:spLocks noGrp="1"/>
          </p:cNvSpPr>
          <p:nvPr>
            <p:ph type="body" sz="quarter" idx="19" hasCustomPrompt="1"/>
          </p:nvPr>
        </p:nvSpPr>
        <p:spPr>
          <a:xfrm>
            <a:off x="1746000" y="34560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5" name="Pladsholder til tekst 32">
            <a:extLst>
              <a:ext uri="{FF2B5EF4-FFF2-40B4-BE49-F238E27FC236}">
                <a16:creationId xmlns:a16="http://schemas.microsoft.com/office/drawing/2014/main" id="{CE7CC369-C35B-4F22-A5D7-D06661C8DE0A}"/>
              </a:ext>
            </a:extLst>
          </p:cNvPr>
          <p:cNvSpPr>
            <a:spLocks noGrp="1"/>
          </p:cNvSpPr>
          <p:nvPr>
            <p:ph type="body" sz="quarter" idx="20" hasCustomPrompt="1"/>
          </p:nvPr>
        </p:nvSpPr>
        <p:spPr>
          <a:xfrm>
            <a:off x="493470" y="3939321"/>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6" name="Pladsholder til tekst 28">
            <a:extLst>
              <a:ext uri="{FF2B5EF4-FFF2-40B4-BE49-F238E27FC236}">
                <a16:creationId xmlns:a16="http://schemas.microsoft.com/office/drawing/2014/main" id="{EB457DC0-8827-493E-9AF8-733E74008EAE}"/>
              </a:ext>
            </a:extLst>
          </p:cNvPr>
          <p:cNvSpPr>
            <a:spLocks noGrp="1"/>
          </p:cNvSpPr>
          <p:nvPr>
            <p:ph type="body" sz="quarter" idx="21" hasCustomPrompt="1"/>
          </p:nvPr>
        </p:nvSpPr>
        <p:spPr>
          <a:xfrm>
            <a:off x="1746000" y="3938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18" name="Rektangel 17">
            <a:extLst>
              <a:ext uri="{FF2B5EF4-FFF2-40B4-BE49-F238E27FC236}">
                <a16:creationId xmlns:a16="http://schemas.microsoft.com/office/drawing/2014/main" id="{70F1BD89-5A33-4BA8-A1DD-B10A5C5B35F5}"/>
              </a:ext>
            </a:extLst>
          </p:cNvPr>
          <p:cNvSpPr/>
          <p:nvPr userDrawn="1"/>
        </p:nvSpPr>
        <p:spPr>
          <a:xfrm>
            <a:off x="0" y="2012400"/>
            <a:ext cx="9144000" cy="356159"/>
          </a:xfrm>
          <a:prstGeom prst="rect">
            <a:avLst/>
          </a:prstGeom>
          <a:solidFill>
            <a:srgbClr val="000000">
              <a:alpha val="63137"/>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endParaRPr lang="da-DK" dirty="0"/>
          </a:p>
        </p:txBody>
      </p:sp>
    </p:spTree>
    <p:extLst>
      <p:ext uri="{BB962C8B-B14F-4D97-AF65-F5344CB8AC3E}">
        <p14:creationId xmlns:p14="http://schemas.microsoft.com/office/powerpoint/2010/main" val="2770586751"/>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3_Agenda. Show 3. topic">
    <p:bg>
      <p:bgPr>
        <a:solidFill>
          <a:srgbClr val="AF161E"/>
        </a:solidFill>
        <a:effectLst/>
      </p:bgPr>
    </p:bg>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8A5BE462-6E20-4E96-80BF-359DDC4C18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95980" y="-154925"/>
            <a:ext cx="8735222" cy="5453350"/>
          </a:xfrm>
          <a:prstGeom prst="rect">
            <a:avLst/>
          </a:prstGeom>
        </p:spPr>
      </p:pic>
      <p:sp>
        <p:nvSpPr>
          <p:cNvPr id="2" name="Titel 1"/>
          <p:cNvSpPr>
            <a:spLocks noGrp="1"/>
          </p:cNvSpPr>
          <p:nvPr>
            <p:ph type="title" hasCustomPrompt="1"/>
          </p:nvPr>
        </p:nvSpPr>
        <p:spPr>
          <a:xfrm>
            <a:off x="493470" y="417600"/>
            <a:ext cx="7639200" cy="678335"/>
          </a:xfrm>
          <a:prstGeom prst="rect">
            <a:avLst/>
          </a:prstGeom>
        </p:spPr>
        <p:txBody>
          <a:bodyPr anchor="t"/>
          <a:lstStyle>
            <a:lvl1pPr>
              <a:defRPr sz="3600">
                <a:solidFill>
                  <a:schemeClr val="tx1"/>
                </a:solidFill>
              </a:defRPr>
            </a:lvl1pPr>
          </a:lstStyle>
          <a:p>
            <a:r>
              <a:rPr lang="da-DK" dirty="0"/>
              <a:t>Agenda – én linje: Punkt 3</a:t>
            </a:r>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3" name="Pladsholder til tekst 32">
            <a:extLst>
              <a:ext uri="{FF2B5EF4-FFF2-40B4-BE49-F238E27FC236}">
                <a16:creationId xmlns:a16="http://schemas.microsoft.com/office/drawing/2014/main" id="{8533AEA2-B5DD-4BE2-97E2-C388F4FFC079}"/>
              </a:ext>
            </a:extLst>
          </p:cNvPr>
          <p:cNvSpPr>
            <a:spLocks noGrp="1"/>
          </p:cNvSpPr>
          <p:nvPr>
            <p:ph type="body" sz="quarter" idx="11" hasCustomPrompt="1"/>
          </p:nvPr>
        </p:nvSpPr>
        <p:spPr>
          <a:xfrm>
            <a:off x="493470" y="1566000"/>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29" name="Pladsholder til tekst 28">
            <a:extLst>
              <a:ext uri="{FF2B5EF4-FFF2-40B4-BE49-F238E27FC236}">
                <a16:creationId xmlns:a16="http://schemas.microsoft.com/office/drawing/2014/main" id="{738D3CDC-0A30-4572-84C4-1D7CF12B125A}"/>
              </a:ext>
            </a:extLst>
          </p:cNvPr>
          <p:cNvSpPr>
            <a:spLocks noGrp="1"/>
          </p:cNvSpPr>
          <p:nvPr>
            <p:ph type="body" sz="quarter" idx="10" hasCustomPrompt="1"/>
          </p:nvPr>
        </p:nvSpPr>
        <p:spPr>
          <a:xfrm>
            <a:off x="1746000" y="1566654"/>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35" name="Pladsholder til tekst 32">
            <a:extLst>
              <a:ext uri="{FF2B5EF4-FFF2-40B4-BE49-F238E27FC236}">
                <a16:creationId xmlns:a16="http://schemas.microsoft.com/office/drawing/2014/main" id="{624DD1DC-0BE8-4A2B-8F64-CC84960FE996}"/>
              </a:ext>
            </a:extLst>
          </p:cNvPr>
          <p:cNvSpPr>
            <a:spLocks noGrp="1"/>
          </p:cNvSpPr>
          <p:nvPr>
            <p:ph type="body" sz="quarter" idx="12" hasCustomPrompt="1"/>
          </p:nvPr>
        </p:nvSpPr>
        <p:spPr>
          <a:xfrm>
            <a:off x="493470" y="2013806"/>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38" name="Pladsholder til tekst 28">
            <a:extLst>
              <a:ext uri="{FF2B5EF4-FFF2-40B4-BE49-F238E27FC236}">
                <a16:creationId xmlns:a16="http://schemas.microsoft.com/office/drawing/2014/main" id="{B3EF4417-8FE8-4927-A6F3-E5076D259DA5}"/>
              </a:ext>
            </a:extLst>
          </p:cNvPr>
          <p:cNvSpPr>
            <a:spLocks noGrp="1"/>
          </p:cNvSpPr>
          <p:nvPr>
            <p:ph type="body" sz="quarter" idx="13" hasCustomPrompt="1"/>
          </p:nvPr>
        </p:nvSpPr>
        <p:spPr>
          <a:xfrm>
            <a:off x="1746000" y="2012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39" name="Pladsholder til tekst 32">
            <a:extLst>
              <a:ext uri="{FF2B5EF4-FFF2-40B4-BE49-F238E27FC236}">
                <a16:creationId xmlns:a16="http://schemas.microsoft.com/office/drawing/2014/main" id="{815BA8DD-66EB-423A-B963-EB02131EEE28}"/>
              </a:ext>
            </a:extLst>
          </p:cNvPr>
          <p:cNvSpPr>
            <a:spLocks noGrp="1"/>
          </p:cNvSpPr>
          <p:nvPr>
            <p:ph type="body" sz="quarter" idx="14" hasCustomPrompt="1"/>
          </p:nvPr>
        </p:nvSpPr>
        <p:spPr>
          <a:xfrm>
            <a:off x="493470" y="2506175"/>
            <a:ext cx="1177200" cy="330860"/>
          </a:xfrm>
        </p:spPr>
        <p:txBody>
          <a:bodyPr anchor="t" anchorCtr="0">
            <a:spAutoFit/>
          </a:bodyPr>
          <a:lstStyle>
            <a:lvl1pPr marL="0" indent="0">
              <a:spcBef>
                <a:spcPts val="0"/>
              </a:spcBef>
              <a:buNone/>
              <a:defRPr lang="da-DK" sz="1550" b="0" dirty="0">
                <a:solidFill>
                  <a:schemeClr val="tx1"/>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0" name="Pladsholder til tekst 28">
            <a:extLst>
              <a:ext uri="{FF2B5EF4-FFF2-40B4-BE49-F238E27FC236}">
                <a16:creationId xmlns:a16="http://schemas.microsoft.com/office/drawing/2014/main" id="{98882981-87D4-4901-B406-43B6DEA251DC}"/>
              </a:ext>
            </a:extLst>
          </p:cNvPr>
          <p:cNvSpPr>
            <a:spLocks noGrp="1"/>
          </p:cNvSpPr>
          <p:nvPr>
            <p:ph type="body" sz="quarter" idx="15" hasCustomPrompt="1"/>
          </p:nvPr>
        </p:nvSpPr>
        <p:spPr>
          <a:xfrm>
            <a:off x="1746000" y="2505600"/>
            <a:ext cx="6386025" cy="330860"/>
          </a:xfrm>
        </p:spPr>
        <p:txBody>
          <a:bodyPr anchor="t" anchorCtr="0">
            <a:spAutoFit/>
          </a:bodyPr>
          <a:lstStyle>
            <a:lvl1pPr marL="0" indent="0" algn="l">
              <a:buNone/>
              <a:defRPr lang="da-DK" sz="1550" b="1" dirty="0">
                <a:solidFill>
                  <a:schemeClr val="tx1"/>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1" name="Pladsholder til tekst 32">
            <a:extLst>
              <a:ext uri="{FF2B5EF4-FFF2-40B4-BE49-F238E27FC236}">
                <a16:creationId xmlns:a16="http://schemas.microsoft.com/office/drawing/2014/main" id="{5DC5D152-EA78-408D-A8E0-617C81DD7316}"/>
              </a:ext>
            </a:extLst>
          </p:cNvPr>
          <p:cNvSpPr>
            <a:spLocks noGrp="1"/>
          </p:cNvSpPr>
          <p:nvPr>
            <p:ph type="body" sz="quarter" idx="16" hasCustomPrompt="1"/>
          </p:nvPr>
        </p:nvSpPr>
        <p:spPr>
          <a:xfrm>
            <a:off x="493470" y="2980959"/>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2" name="Pladsholder til tekst 28">
            <a:extLst>
              <a:ext uri="{FF2B5EF4-FFF2-40B4-BE49-F238E27FC236}">
                <a16:creationId xmlns:a16="http://schemas.microsoft.com/office/drawing/2014/main" id="{60DEABF9-5736-491D-8623-4E8843E50080}"/>
              </a:ext>
            </a:extLst>
          </p:cNvPr>
          <p:cNvSpPr>
            <a:spLocks noGrp="1"/>
          </p:cNvSpPr>
          <p:nvPr>
            <p:ph type="body" sz="quarter" idx="17" hasCustomPrompt="1"/>
          </p:nvPr>
        </p:nvSpPr>
        <p:spPr>
          <a:xfrm>
            <a:off x="1746000" y="29808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3" name="Pladsholder til tekst 32">
            <a:extLst>
              <a:ext uri="{FF2B5EF4-FFF2-40B4-BE49-F238E27FC236}">
                <a16:creationId xmlns:a16="http://schemas.microsoft.com/office/drawing/2014/main" id="{87107DAA-FE3B-4D4D-8FED-EBFFFB9B21F6}"/>
              </a:ext>
            </a:extLst>
          </p:cNvPr>
          <p:cNvSpPr>
            <a:spLocks noGrp="1"/>
          </p:cNvSpPr>
          <p:nvPr>
            <p:ph type="body" sz="quarter" idx="18" hasCustomPrompt="1"/>
          </p:nvPr>
        </p:nvSpPr>
        <p:spPr>
          <a:xfrm>
            <a:off x="493470" y="3455744"/>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4" name="Pladsholder til tekst 28">
            <a:extLst>
              <a:ext uri="{FF2B5EF4-FFF2-40B4-BE49-F238E27FC236}">
                <a16:creationId xmlns:a16="http://schemas.microsoft.com/office/drawing/2014/main" id="{BCFE670E-66BB-42BF-9EF8-A9F72ADE2D88}"/>
              </a:ext>
            </a:extLst>
          </p:cNvPr>
          <p:cNvSpPr>
            <a:spLocks noGrp="1"/>
          </p:cNvSpPr>
          <p:nvPr>
            <p:ph type="body" sz="quarter" idx="19" hasCustomPrompt="1"/>
          </p:nvPr>
        </p:nvSpPr>
        <p:spPr>
          <a:xfrm>
            <a:off x="1746000" y="34560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5" name="Pladsholder til tekst 32">
            <a:extLst>
              <a:ext uri="{FF2B5EF4-FFF2-40B4-BE49-F238E27FC236}">
                <a16:creationId xmlns:a16="http://schemas.microsoft.com/office/drawing/2014/main" id="{CE7CC369-C35B-4F22-A5D7-D06661C8DE0A}"/>
              </a:ext>
            </a:extLst>
          </p:cNvPr>
          <p:cNvSpPr>
            <a:spLocks noGrp="1"/>
          </p:cNvSpPr>
          <p:nvPr>
            <p:ph type="body" sz="quarter" idx="20" hasCustomPrompt="1"/>
          </p:nvPr>
        </p:nvSpPr>
        <p:spPr>
          <a:xfrm>
            <a:off x="493470" y="3939321"/>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6" name="Pladsholder til tekst 28">
            <a:extLst>
              <a:ext uri="{FF2B5EF4-FFF2-40B4-BE49-F238E27FC236}">
                <a16:creationId xmlns:a16="http://schemas.microsoft.com/office/drawing/2014/main" id="{EB457DC0-8827-493E-9AF8-733E74008EAE}"/>
              </a:ext>
            </a:extLst>
          </p:cNvPr>
          <p:cNvSpPr>
            <a:spLocks noGrp="1"/>
          </p:cNvSpPr>
          <p:nvPr>
            <p:ph type="body" sz="quarter" idx="21" hasCustomPrompt="1"/>
          </p:nvPr>
        </p:nvSpPr>
        <p:spPr>
          <a:xfrm>
            <a:off x="1746000" y="3938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18" name="Rektangel 17">
            <a:extLst>
              <a:ext uri="{FF2B5EF4-FFF2-40B4-BE49-F238E27FC236}">
                <a16:creationId xmlns:a16="http://schemas.microsoft.com/office/drawing/2014/main" id="{561A0F58-2092-4A7D-B2E4-3F267179EC90}"/>
              </a:ext>
            </a:extLst>
          </p:cNvPr>
          <p:cNvSpPr/>
          <p:nvPr userDrawn="1"/>
        </p:nvSpPr>
        <p:spPr>
          <a:xfrm>
            <a:off x="-52039" y="2505600"/>
            <a:ext cx="9144000" cy="356159"/>
          </a:xfrm>
          <a:prstGeom prst="rect">
            <a:avLst/>
          </a:prstGeom>
          <a:solidFill>
            <a:srgbClr val="000000">
              <a:alpha val="63137"/>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endParaRPr lang="da-DK" dirty="0"/>
          </a:p>
        </p:txBody>
      </p:sp>
    </p:spTree>
    <p:extLst>
      <p:ext uri="{BB962C8B-B14F-4D97-AF65-F5344CB8AC3E}">
        <p14:creationId xmlns:p14="http://schemas.microsoft.com/office/powerpoint/2010/main" val="272145811"/>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Headline, text and graphics">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29200" y="417600"/>
            <a:ext cx="7416900" cy="626255"/>
          </a:xfrm>
        </p:spPr>
        <p:txBody>
          <a:bodyPr/>
          <a:lstStyle>
            <a:lvl1pPr>
              <a:defRPr sz="3600"/>
            </a:lvl1pPr>
          </a:lstStyle>
          <a:p>
            <a:r>
              <a:rPr lang="da-DK" dirty="0"/>
              <a:t>Write a </a:t>
            </a:r>
            <a:r>
              <a:rPr lang="da-DK" dirty="0" err="1"/>
              <a:t>headline</a:t>
            </a:r>
            <a:endParaRPr lang="da-DK" dirty="0"/>
          </a:p>
        </p:txBody>
      </p:sp>
      <p:sp>
        <p:nvSpPr>
          <p:cNvPr id="3" name="Pladsholder til indhold 2"/>
          <p:cNvSpPr>
            <a:spLocks noGrp="1"/>
          </p:cNvSpPr>
          <p:nvPr>
            <p:ph idx="1" hasCustomPrompt="1"/>
          </p:nvPr>
        </p:nvSpPr>
        <p:spPr>
          <a:xfrm>
            <a:off x="529200" y="1486800"/>
            <a:ext cx="7416900" cy="3060000"/>
          </a:xfrm>
          <a:prstGeom prst="rect">
            <a:avLst/>
          </a:prstGeom>
        </p:spPr>
        <p:txBody>
          <a:bodyPr/>
          <a:lstStyle>
            <a:lvl1pPr>
              <a:defRPr sz="2000"/>
            </a:lvl1pPr>
            <a:lvl2pPr>
              <a:defRPr sz="2000"/>
            </a:lvl2pPr>
            <a:lvl3pPr>
              <a:defRPr sz="2000"/>
            </a:lvl3pPr>
          </a:lstStyle>
          <a:p>
            <a:pPr lvl="0"/>
            <a:r>
              <a:rPr lang="da-DK" dirty="0" err="1"/>
              <a:t>Text</a:t>
            </a:r>
            <a:r>
              <a:rPr lang="da-DK" dirty="0"/>
              <a:t> - First </a:t>
            </a:r>
            <a:r>
              <a:rPr lang="da-DK" dirty="0" err="1"/>
              <a:t>level</a:t>
            </a:r>
            <a:endParaRPr lang="da-DK" dirty="0"/>
          </a:p>
          <a:p>
            <a:pPr lvl="1"/>
            <a:r>
              <a:rPr lang="da-DK" dirty="0"/>
              <a:t>Second </a:t>
            </a:r>
            <a:r>
              <a:rPr lang="da-DK" dirty="0" err="1"/>
              <a:t>level</a:t>
            </a:r>
            <a:endParaRPr lang="da-DK" dirty="0"/>
          </a:p>
          <a:p>
            <a:pPr lvl="2"/>
            <a:r>
              <a:rPr lang="da-DK" dirty="0"/>
              <a:t>Third </a:t>
            </a:r>
            <a:r>
              <a:rPr lang="da-DK" dirty="0" err="1"/>
              <a:t>level</a:t>
            </a:r>
            <a:endParaRPr lang="da-DK" dirty="0"/>
          </a:p>
        </p:txBody>
      </p:sp>
    </p:spTree>
    <p:extLst>
      <p:ext uri="{BB962C8B-B14F-4D97-AF65-F5344CB8AC3E}">
        <p14:creationId xmlns:p14="http://schemas.microsoft.com/office/powerpoint/2010/main" val="14693016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4_Agenda. Show 4. topic">
    <p:bg>
      <p:bgPr>
        <a:solidFill>
          <a:srgbClr val="AF161E"/>
        </a:solidFill>
        <a:effectLst/>
      </p:bgPr>
    </p:bg>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8A5BE462-6E20-4E96-80BF-359DDC4C18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95980" y="-154925"/>
            <a:ext cx="8735222" cy="5453350"/>
          </a:xfrm>
          <a:prstGeom prst="rect">
            <a:avLst/>
          </a:prstGeom>
        </p:spPr>
      </p:pic>
      <p:sp>
        <p:nvSpPr>
          <p:cNvPr id="2" name="Titel 1"/>
          <p:cNvSpPr>
            <a:spLocks noGrp="1"/>
          </p:cNvSpPr>
          <p:nvPr>
            <p:ph type="title" hasCustomPrompt="1"/>
          </p:nvPr>
        </p:nvSpPr>
        <p:spPr>
          <a:xfrm>
            <a:off x="493470" y="417600"/>
            <a:ext cx="7639200" cy="678335"/>
          </a:xfrm>
          <a:prstGeom prst="rect">
            <a:avLst/>
          </a:prstGeom>
        </p:spPr>
        <p:txBody>
          <a:bodyPr anchor="t"/>
          <a:lstStyle>
            <a:lvl1pPr>
              <a:defRPr sz="3600">
                <a:solidFill>
                  <a:schemeClr val="tx1"/>
                </a:solidFill>
              </a:defRPr>
            </a:lvl1pPr>
          </a:lstStyle>
          <a:p>
            <a:r>
              <a:rPr lang="da-DK" dirty="0"/>
              <a:t>Agenda – én linje: Punkt 4</a:t>
            </a:r>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3" name="Pladsholder til tekst 32">
            <a:extLst>
              <a:ext uri="{FF2B5EF4-FFF2-40B4-BE49-F238E27FC236}">
                <a16:creationId xmlns:a16="http://schemas.microsoft.com/office/drawing/2014/main" id="{8533AEA2-B5DD-4BE2-97E2-C388F4FFC079}"/>
              </a:ext>
            </a:extLst>
          </p:cNvPr>
          <p:cNvSpPr>
            <a:spLocks noGrp="1"/>
          </p:cNvSpPr>
          <p:nvPr>
            <p:ph type="body" sz="quarter" idx="11" hasCustomPrompt="1"/>
          </p:nvPr>
        </p:nvSpPr>
        <p:spPr>
          <a:xfrm>
            <a:off x="493470" y="1566000"/>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29" name="Pladsholder til tekst 28">
            <a:extLst>
              <a:ext uri="{FF2B5EF4-FFF2-40B4-BE49-F238E27FC236}">
                <a16:creationId xmlns:a16="http://schemas.microsoft.com/office/drawing/2014/main" id="{738D3CDC-0A30-4572-84C4-1D7CF12B125A}"/>
              </a:ext>
            </a:extLst>
          </p:cNvPr>
          <p:cNvSpPr>
            <a:spLocks noGrp="1"/>
          </p:cNvSpPr>
          <p:nvPr>
            <p:ph type="body" sz="quarter" idx="10" hasCustomPrompt="1"/>
          </p:nvPr>
        </p:nvSpPr>
        <p:spPr>
          <a:xfrm>
            <a:off x="1746000" y="1566654"/>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35" name="Pladsholder til tekst 32">
            <a:extLst>
              <a:ext uri="{FF2B5EF4-FFF2-40B4-BE49-F238E27FC236}">
                <a16:creationId xmlns:a16="http://schemas.microsoft.com/office/drawing/2014/main" id="{624DD1DC-0BE8-4A2B-8F64-CC84960FE996}"/>
              </a:ext>
            </a:extLst>
          </p:cNvPr>
          <p:cNvSpPr>
            <a:spLocks noGrp="1"/>
          </p:cNvSpPr>
          <p:nvPr>
            <p:ph type="body" sz="quarter" idx="12" hasCustomPrompt="1"/>
          </p:nvPr>
        </p:nvSpPr>
        <p:spPr>
          <a:xfrm>
            <a:off x="493470" y="2013806"/>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38" name="Pladsholder til tekst 28">
            <a:extLst>
              <a:ext uri="{FF2B5EF4-FFF2-40B4-BE49-F238E27FC236}">
                <a16:creationId xmlns:a16="http://schemas.microsoft.com/office/drawing/2014/main" id="{B3EF4417-8FE8-4927-A6F3-E5076D259DA5}"/>
              </a:ext>
            </a:extLst>
          </p:cNvPr>
          <p:cNvSpPr>
            <a:spLocks noGrp="1"/>
          </p:cNvSpPr>
          <p:nvPr>
            <p:ph type="body" sz="quarter" idx="13" hasCustomPrompt="1"/>
          </p:nvPr>
        </p:nvSpPr>
        <p:spPr>
          <a:xfrm>
            <a:off x="1746000" y="2012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39" name="Pladsholder til tekst 32">
            <a:extLst>
              <a:ext uri="{FF2B5EF4-FFF2-40B4-BE49-F238E27FC236}">
                <a16:creationId xmlns:a16="http://schemas.microsoft.com/office/drawing/2014/main" id="{815BA8DD-66EB-423A-B963-EB02131EEE28}"/>
              </a:ext>
            </a:extLst>
          </p:cNvPr>
          <p:cNvSpPr>
            <a:spLocks noGrp="1"/>
          </p:cNvSpPr>
          <p:nvPr>
            <p:ph type="body" sz="quarter" idx="14" hasCustomPrompt="1"/>
          </p:nvPr>
        </p:nvSpPr>
        <p:spPr>
          <a:xfrm>
            <a:off x="493470" y="2506175"/>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0" name="Pladsholder til tekst 28">
            <a:extLst>
              <a:ext uri="{FF2B5EF4-FFF2-40B4-BE49-F238E27FC236}">
                <a16:creationId xmlns:a16="http://schemas.microsoft.com/office/drawing/2014/main" id="{98882981-87D4-4901-B406-43B6DEA251DC}"/>
              </a:ext>
            </a:extLst>
          </p:cNvPr>
          <p:cNvSpPr>
            <a:spLocks noGrp="1"/>
          </p:cNvSpPr>
          <p:nvPr>
            <p:ph type="body" sz="quarter" idx="15" hasCustomPrompt="1"/>
          </p:nvPr>
        </p:nvSpPr>
        <p:spPr>
          <a:xfrm>
            <a:off x="1746000" y="25056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1" name="Pladsholder til tekst 32">
            <a:extLst>
              <a:ext uri="{FF2B5EF4-FFF2-40B4-BE49-F238E27FC236}">
                <a16:creationId xmlns:a16="http://schemas.microsoft.com/office/drawing/2014/main" id="{5DC5D152-EA78-408D-A8E0-617C81DD7316}"/>
              </a:ext>
            </a:extLst>
          </p:cNvPr>
          <p:cNvSpPr>
            <a:spLocks noGrp="1"/>
          </p:cNvSpPr>
          <p:nvPr>
            <p:ph type="body" sz="quarter" idx="16" hasCustomPrompt="1"/>
          </p:nvPr>
        </p:nvSpPr>
        <p:spPr>
          <a:xfrm>
            <a:off x="493470" y="2980959"/>
            <a:ext cx="1177200" cy="330860"/>
          </a:xfrm>
        </p:spPr>
        <p:txBody>
          <a:bodyPr anchor="t" anchorCtr="0">
            <a:spAutoFit/>
          </a:bodyPr>
          <a:lstStyle>
            <a:lvl1pPr marL="0" indent="0">
              <a:spcBef>
                <a:spcPts val="0"/>
              </a:spcBef>
              <a:buNone/>
              <a:defRPr lang="da-DK" sz="1550" b="0" dirty="0">
                <a:solidFill>
                  <a:schemeClr val="tx1"/>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2" name="Pladsholder til tekst 28">
            <a:extLst>
              <a:ext uri="{FF2B5EF4-FFF2-40B4-BE49-F238E27FC236}">
                <a16:creationId xmlns:a16="http://schemas.microsoft.com/office/drawing/2014/main" id="{60DEABF9-5736-491D-8623-4E8843E50080}"/>
              </a:ext>
            </a:extLst>
          </p:cNvPr>
          <p:cNvSpPr>
            <a:spLocks noGrp="1"/>
          </p:cNvSpPr>
          <p:nvPr>
            <p:ph type="body" sz="quarter" idx="17" hasCustomPrompt="1"/>
          </p:nvPr>
        </p:nvSpPr>
        <p:spPr>
          <a:xfrm>
            <a:off x="1746000" y="2980800"/>
            <a:ext cx="6386025" cy="330860"/>
          </a:xfrm>
        </p:spPr>
        <p:txBody>
          <a:bodyPr anchor="t" anchorCtr="0">
            <a:spAutoFit/>
          </a:bodyPr>
          <a:lstStyle>
            <a:lvl1pPr marL="0" indent="0" algn="l">
              <a:buNone/>
              <a:defRPr lang="da-DK" sz="1550" b="1" dirty="0">
                <a:solidFill>
                  <a:schemeClr val="tx1"/>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3" name="Pladsholder til tekst 32">
            <a:extLst>
              <a:ext uri="{FF2B5EF4-FFF2-40B4-BE49-F238E27FC236}">
                <a16:creationId xmlns:a16="http://schemas.microsoft.com/office/drawing/2014/main" id="{87107DAA-FE3B-4D4D-8FED-EBFFFB9B21F6}"/>
              </a:ext>
            </a:extLst>
          </p:cNvPr>
          <p:cNvSpPr>
            <a:spLocks noGrp="1"/>
          </p:cNvSpPr>
          <p:nvPr>
            <p:ph type="body" sz="quarter" idx="18" hasCustomPrompt="1"/>
          </p:nvPr>
        </p:nvSpPr>
        <p:spPr>
          <a:xfrm>
            <a:off x="493470" y="3455744"/>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4" name="Pladsholder til tekst 28">
            <a:extLst>
              <a:ext uri="{FF2B5EF4-FFF2-40B4-BE49-F238E27FC236}">
                <a16:creationId xmlns:a16="http://schemas.microsoft.com/office/drawing/2014/main" id="{BCFE670E-66BB-42BF-9EF8-A9F72ADE2D88}"/>
              </a:ext>
            </a:extLst>
          </p:cNvPr>
          <p:cNvSpPr>
            <a:spLocks noGrp="1"/>
          </p:cNvSpPr>
          <p:nvPr>
            <p:ph type="body" sz="quarter" idx="19" hasCustomPrompt="1"/>
          </p:nvPr>
        </p:nvSpPr>
        <p:spPr>
          <a:xfrm>
            <a:off x="1746000" y="34560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5" name="Pladsholder til tekst 32">
            <a:extLst>
              <a:ext uri="{FF2B5EF4-FFF2-40B4-BE49-F238E27FC236}">
                <a16:creationId xmlns:a16="http://schemas.microsoft.com/office/drawing/2014/main" id="{CE7CC369-C35B-4F22-A5D7-D06661C8DE0A}"/>
              </a:ext>
            </a:extLst>
          </p:cNvPr>
          <p:cNvSpPr>
            <a:spLocks noGrp="1"/>
          </p:cNvSpPr>
          <p:nvPr>
            <p:ph type="body" sz="quarter" idx="20" hasCustomPrompt="1"/>
          </p:nvPr>
        </p:nvSpPr>
        <p:spPr>
          <a:xfrm>
            <a:off x="493470" y="3939321"/>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6" name="Pladsholder til tekst 28">
            <a:extLst>
              <a:ext uri="{FF2B5EF4-FFF2-40B4-BE49-F238E27FC236}">
                <a16:creationId xmlns:a16="http://schemas.microsoft.com/office/drawing/2014/main" id="{EB457DC0-8827-493E-9AF8-733E74008EAE}"/>
              </a:ext>
            </a:extLst>
          </p:cNvPr>
          <p:cNvSpPr>
            <a:spLocks noGrp="1"/>
          </p:cNvSpPr>
          <p:nvPr>
            <p:ph type="body" sz="quarter" idx="21" hasCustomPrompt="1"/>
          </p:nvPr>
        </p:nvSpPr>
        <p:spPr>
          <a:xfrm>
            <a:off x="1746000" y="3938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18" name="Rektangel 17">
            <a:extLst>
              <a:ext uri="{FF2B5EF4-FFF2-40B4-BE49-F238E27FC236}">
                <a16:creationId xmlns:a16="http://schemas.microsoft.com/office/drawing/2014/main" id="{508B1834-F379-4494-A484-310A55AF2A9C}"/>
              </a:ext>
            </a:extLst>
          </p:cNvPr>
          <p:cNvSpPr/>
          <p:nvPr userDrawn="1"/>
        </p:nvSpPr>
        <p:spPr>
          <a:xfrm>
            <a:off x="0" y="2980800"/>
            <a:ext cx="9144000" cy="356159"/>
          </a:xfrm>
          <a:prstGeom prst="rect">
            <a:avLst/>
          </a:prstGeom>
          <a:solidFill>
            <a:srgbClr val="000000">
              <a:alpha val="63137"/>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endParaRPr lang="da-DK"/>
          </a:p>
        </p:txBody>
      </p:sp>
    </p:spTree>
    <p:extLst>
      <p:ext uri="{BB962C8B-B14F-4D97-AF65-F5344CB8AC3E}">
        <p14:creationId xmlns:p14="http://schemas.microsoft.com/office/powerpoint/2010/main" val="1940489636"/>
      </p:ext>
    </p:extLst>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5_Agenda. Show 5. topic">
    <p:bg>
      <p:bgPr>
        <a:solidFill>
          <a:srgbClr val="AF161E"/>
        </a:solidFill>
        <a:effectLst/>
      </p:bgPr>
    </p:bg>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8A5BE462-6E20-4E96-80BF-359DDC4C18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95980" y="-154925"/>
            <a:ext cx="8735222" cy="5453350"/>
          </a:xfrm>
          <a:prstGeom prst="rect">
            <a:avLst/>
          </a:prstGeom>
        </p:spPr>
      </p:pic>
      <p:sp>
        <p:nvSpPr>
          <p:cNvPr id="2" name="Titel 1"/>
          <p:cNvSpPr>
            <a:spLocks noGrp="1"/>
          </p:cNvSpPr>
          <p:nvPr>
            <p:ph type="title" hasCustomPrompt="1"/>
          </p:nvPr>
        </p:nvSpPr>
        <p:spPr>
          <a:xfrm>
            <a:off x="493470" y="417600"/>
            <a:ext cx="7639200" cy="678335"/>
          </a:xfrm>
          <a:prstGeom prst="rect">
            <a:avLst/>
          </a:prstGeom>
        </p:spPr>
        <p:txBody>
          <a:bodyPr anchor="t"/>
          <a:lstStyle>
            <a:lvl1pPr>
              <a:defRPr sz="3600">
                <a:solidFill>
                  <a:schemeClr val="tx1"/>
                </a:solidFill>
              </a:defRPr>
            </a:lvl1pPr>
          </a:lstStyle>
          <a:p>
            <a:r>
              <a:rPr lang="da-DK" dirty="0"/>
              <a:t>Agenda – én linje: Punkt 5</a:t>
            </a:r>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3" name="Pladsholder til tekst 32">
            <a:extLst>
              <a:ext uri="{FF2B5EF4-FFF2-40B4-BE49-F238E27FC236}">
                <a16:creationId xmlns:a16="http://schemas.microsoft.com/office/drawing/2014/main" id="{8533AEA2-B5DD-4BE2-97E2-C388F4FFC079}"/>
              </a:ext>
            </a:extLst>
          </p:cNvPr>
          <p:cNvSpPr>
            <a:spLocks noGrp="1"/>
          </p:cNvSpPr>
          <p:nvPr>
            <p:ph type="body" sz="quarter" idx="11" hasCustomPrompt="1"/>
          </p:nvPr>
        </p:nvSpPr>
        <p:spPr>
          <a:xfrm>
            <a:off x="493470" y="1566000"/>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29" name="Pladsholder til tekst 28">
            <a:extLst>
              <a:ext uri="{FF2B5EF4-FFF2-40B4-BE49-F238E27FC236}">
                <a16:creationId xmlns:a16="http://schemas.microsoft.com/office/drawing/2014/main" id="{738D3CDC-0A30-4572-84C4-1D7CF12B125A}"/>
              </a:ext>
            </a:extLst>
          </p:cNvPr>
          <p:cNvSpPr>
            <a:spLocks noGrp="1"/>
          </p:cNvSpPr>
          <p:nvPr>
            <p:ph type="body" sz="quarter" idx="10" hasCustomPrompt="1"/>
          </p:nvPr>
        </p:nvSpPr>
        <p:spPr>
          <a:xfrm>
            <a:off x="1746000" y="1566654"/>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en-US" noProof="0" dirty="0"/>
              <a:t>Topic</a:t>
            </a:r>
          </a:p>
        </p:txBody>
      </p:sp>
      <p:sp>
        <p:nvSpPr>
          <p:cNvPr id="35" name="Pladsholder til tekst 32">
            <a:extLst>
              <a:ext uri="{FF2B5EF4-FFF2-40B4-BE49-F238E27FC236}">
                <a16:creationId xmlns:a16="http://schemas.microsoft.com/office/drawing/2014/main" id="{624DD1DC-0BE8-4A2B-8F64-CC84960FE996}"/>
              </a:ext>
            </a:extLst>
          </p:cNvPr>
          <p:cNvSpPr>
            <a:spLocks noGrp="1"/>
          </p:cNvSpPr>
          <p:nvPr>
            <p:ph type="body" sz="quarter" idx="12" hasCustomPrompt="1"/>
          </p:nvPr>
        </p:nvSpPr>
        <p:spPr>
          <a:xfrm>
            <a:off x="493470" y="2013806"/>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38" name="Pladsholder til tekst 28">
            <a:extLst>
              <a:ext uri="{FF2B5EF4-FFF2-40B4-BE49-F238E27FC236}">
                <a16:creationId xmlns:a16="http://schemas.microsoft.com/office/drawing/2014/main" id="{B3EF4417-8FE8-4927-A6F3-E5076D259DA5}"/>
              </a:ext>
            </a:extLst>
          </p:cNvPr>
          <p:cNvSpPr>
            <a:spLocks noGrp="1"/>
          </p:cNvSpPr>
          <p:nvPr>
            <p:ph type="body" sz="quarter" idx="13" hasCustomPrompt="1"/>
          </p:nvPr>
        </p:nvSpPr>
        <p:spPr>
          <a:xfrm>
            <a:off x="1746000" y="2012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en-US" noProof="0" dirty="0"/>
              <a:t>Topic</a:t>
            </a:r>
          </a:p>
        </p:txBody>
      </p:sp>
      <p:sp>
        <p:nvSpPr>
          <p:cNvPr id="39" name="Pladsholder til tekst 32">
            <a:extLst>
              <a:ext uri="{FF2B5EF4-FFF2-40B4-BE49-F238E27FC236}">
                <a16:creationId xmlns:a16="http://schemas.microsoft.com/office/drawing/2014/main" id="{815BA8DD-66EB-423A-B963-EB02131EEE28}"/>
              </a:ext>
            </a:extLst>
          </p:cNvPr>
          <p:cNvSpPr>
            <a:spLocks noGrp="1"/>
          </p:cNvSpPr>
          <p:nvPr>
            <p:ph type="body" sz="quarter" idx="14" hasCustomPrompt="1"/>
          </p:nvPr>
        </p:nvSpPr>
        <p:spPr>
          <a:xfrm>
            <a:off x="493470" y="2506175"/>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0" name="Pladsholder til tekst 28">
            <a:extLst>
              <a:ext uri="{FF2B5EF4-FFF2-40B4-BE49-F238E27FC236}">
                <a16:creationId xmlns:a16="http://schemas.microsoft.com/office/drawing/2014/main" id="{98882981-87D4-4901-B406-43B6DEA251DC}"/>
              </a:ext>
            </a:extLst>
          </p:cNvPr>
          <p:cNvSpPr>
            <a:spLocks noGrp="1"/>
          </p:cNvSpPr>
          <p:nvPr>
            <p:ph type="body" sz="quarter" idx="15" hasCustomPrompt="1"/>
          </p:nvPr>
        </p:nvSpPr>
        <p:spPr>
          <a:xfrm>
            <a:off x="1746000" y="25056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1" name="Pladsholder til tekst 32">
            <a:extLst>
              <a:ext uri="{FF2B5EF4-FFF2-40B4-BE49-F238E27FC236}">
                <a16:creationId xmlns:a16="http://schemas.microsoft.com/office/drawing/2014/main" id="{5DC5D152-EA78-408D-A8E0-617C81DD7316}"/>
              </a:ext>
            </a:extLst>
          </p:cNvPr>
          <p:cNvSpPr>
            <a:spLocks noGrp="1"/>
          </p:cNvSpPr>
          <p:nvPr>
            <p:ph type="body" sz="quarter" idx="16" hasCustomPrompt="1"/>
          </p:nvPr>
        </p:nvSpPr>
        <p:spPr>
          <a:xfrm>
            <a:off x="493470" y="2980959"/>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2" name="Pladsholder til tekst 28">
            <a:extLst>
              <a:ext uri="{FF2B5EF4-FFF2-40B4-BE49-F238E27FC236}">
                <a16:creationId xmlns:a16="http://schemas.microsoft.com/office/drawing/2014/main" id="{60DEABF9-5736-491D-8623-4E8843E50080}"/>
              </a:ext>
            </a:extLst>
          </p:cNvPr>
          <p:cNvSpPr>
            <a:spLocks noGrp="1"/>
          </p:cNvSpPr>
          <p:nvPr>
            <p:ph type="body" sz="quarter" idx="17" hasCustomPrompt="1"/>
          </p:nvPr>
        </p:nvSpPr>
        <p:spPr>
          <a:xfrm>
            <a:off x="1746000" y="29808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43" name="Pladsholder til tekst 32">
            <a:extLst>
              <a:ext uri="{FF2B5EF4-FFF2-40B4-BE49-F238E27FC236}">
                <a16:creationId xmlns:a16="http://schemas.microsoft.com/office/drawing/2014/main" id="{87107DAA-FE3B-4D4D-8FED-EBFFFB9B21F6}"/>
              </a:ext>
            </a:extLst>
          </p:cNvPr>
          <p:cNvSpPr>
            <a:spLocks noGrp="1"/>
          </p:cNvSpPr>
          <p:nvPr>
            <p:ph type="body" sz="quarter" idx="18" hasCustomPrompt="1"/>
          </p:nvPr>
        </p:nvSpPr>
        <p:spPr>
          <a:xfrm>
            <a:off x="493470" y="3455744"/>
            <a:ext cx="1177200" cy="330860"/>
          </a:xfrm>
        </p:spPr>
        <p:txBody>
          <a:bodyPr anchor="t" anchorCtr="0">
            <a:spAutoFit/>
          </a:bodyPr>
          <a:lstStyle>
            <a:lvl1pPr marL="0" indent="0">
              <a:spcBef>
                <a:spcPts val="0"/>
              </a:spcBef>
              <a:buNone/>
              <a:defRPr lang="da-DK" sz="1550" b="0" dirty="0">
                <a:solidFill>
                  <a:schemeClr val="tx1"/>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4" name="Pladsholder til tekst 28">
            <a:extLst>
              <a:ext uri="{FF2B5EF4-FFF2-40B4-BE49-F238E27FC236}">
                <a16:creationId xmlns:a16="http://schemas.microsoft.com/office/drawing/2014/main" id="{BCFE670E-66BB-42BF-9EF8-A9F72ADE2D88}"/>
              </a:ext>
            </a:extLst>
          </p:cNvPr>
          <p:cNvSpPr>
            <a:spLocks noGrp="1"/>
          </p:cNvSpPr>
          <p:nvPr>
            <p:ph type="body" sz="quarter" idx="19" hasCustomPrompt="1"/>
          </p:nvPr>
        </p:nvSpPr>
        <p:spPr>
          <a:xfrm>
            <a:off x="1746000" y="3456000"/>
            <a:ext cx="6386025" cy="330860"/>
          </a:xfrm>
        </p:spPr>
        <p:txBody>
          <a:bodyPr anchor="t" anchorCtr="0">
            <a:spAutoFit/>
          </a:bodyPr>
          <a:lstStyle>
            <a:lvl1pPr marL="0" indent="0" algn="l">
              <a:buNone/>
              <a:defRPr lang="da-DK" sz="1550" b="1" dirty="0">
                <a:solidFill>
                  <a:schemeClr val="tx1"/>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45" name="Pladsholder til tekst 32">
            <a:extLst>
              <a:ext uri="{FF2B5EF4-FFF2-40B4-BE49-F238E27FC236}">
                <a16:creationId xmlns:a16="http://schemas.microsoft.com/office/drawing/2014/main" id="{CE7CC369-C35B-4F22-A5D7-D06661C8DE0A}"/>
              </a:ext>
            </a:extLst>
          </p:cNvPr>
          <p:cNvSpPr>
            <a:spLocks noGrp="1"/>
          </p:cNvSpPr>
          <p:nvPr>
            <p:ph type="body" sz="quarter" idx="20" hasCustomPrompt="1"/>
          </p:nvPr>
        </p:nvSpPr>
        <p:spPr>
          <a:xfrm>
            <a:off x="493470" y="3939321"/>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6" name="Pladsholder til tekst 28">
            <a:extLst>
              <a:ext uri="{FF2B5EF4-FFF2-40B4-BE49-F238E27FC236}">
                <a16:creationId xmlns:a16="http://schemas.microsoft.com/office/drawing/2014/main" id="{EB457DC0-8827-493E-9AF8-733E74008EAE}"/>
              </a:ext>
            </a:extLst>
          </p:cNvPr>
          <p:cNvSpPr>
            <a:spLocks noGrp="1"/>
          </p:cNvSpPr>
          <p:nvPr>
            <p:ph type="body" sz="quarter" idx="21" hasCustomPrompt="1"/>
          </p:nvPr>
        </p:nvSpPr>
        <p:spPr>
          <a:xfrm>
            <a:off x="1746000" y="3938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18" name="Rektangel 17">
            <a:extLst>
              <a:ext uri="{FF2B5EF4-FFF2-40B4-BE49-F238E27FC236}">
                <a16:creationId xmlns:a16="http://schemas.microsoft.com/office/drawing/2014/main" id="{61847041-B0D0-4370-BDDF-7358CB1F102E}"/>
              </a:ext>
            </a:extLst>
          </p:cNvPr>
          <p:cNvSpPr/>
          <p:nvPr userDrawn="1"/>
        </p:nvSpPr>
        <p:spPr>
          <a:xfrm>
            <a:off x="-8409" y="3456000"/>
            <a:ext cx="9144000" cy="356159"/>
          </a:xfrm>
          <a:prstGeom prst="rect">
            <a:avLst/>
          </a:prstGeom>
          <a:solidFill>
            <a:srgbClr val="000000">
              <a:alpha val="63137"/>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endParaRPr lang="da-DK"/>
          </a:p>
        </p:txBody>
      </p:sp>
    </p:spTree>
    <p:extLst>
      <p:ext uri="{BB962C8B-B14F-4D97-AF65-F5344CB8AC3E}">
        <p14:creationId xmlns:p14="http://schemas.microsoft.com/office/powerpoint/2010/main" val="4056457952"/>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6_Agenda. Show 6. topic">
    <p:bg>
      <p:bgPr>
        <a:solidFill>
          <a:srgbClr val="AF161E"/>
        </a:solidFill>
        <a:effectLst/>
      </p:bgPr>
    </p:bg>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8A5BE462-6E20-4E96-80BF-359DDC4C185E}"/>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95980" y="-154925"/>
            <a:ext cx="8735222" cy="5453350"/>
          </a:xfrm>
          <a:prstGeom prst="rect">
            <a:avLst/>
          </a:prstGeom>
        </p:spPr>
      </p:pic>
      <p:sp>
        <p:nvSpPr>
          <p:cNvPr id="2" name="Titel 1"/>
          <p:cNvSpPr>
            <a:spLocks noGrp="1"/>
          </p:cNvSpPr>
          <p:nvPr>
            <p:ph type="title" hasCustomPrompt="1"/>
          </p:nvPr>
        </p:nvSpPr>
        <p:spPr>
          <a:xfrm>
            <a:off x="493470" y="417600"/>
            <a:ext cx="7639200" cy="678335"/>
          </a:xfrm>
          <a:prstGeom prst="rect">
            <a:avLst/>
          </a:prstGeom>
        </p:spPr>
        <p:txBody>
          <a:bodyPr anchor="t"/>
          <a:lstStyle>
            <a:lvl1pPr>
              <a:defRPr sz="3600">
                <a:solidFill>
                  <a:schemeClr val="tx1"/>
                </a:solidFill>
              </a:defRPr>
            </a:lvl1pPr>
          </a:lstStyle>
          <a:p>
            <a:r>
              <a:rPr lang="da-DK" dirty="0"/>
              <a:t>Agenda – én linje: Punkt 6</a:t>
            </a:r>
          </a:p>
        </p:txBody>
      </p:sp>
      <p:pic>
        <p:nvPicPr>
          <p:cNvPr id="14" name="Billede 13">
            <a:extLst>
              <a:ext uri="{FF2B5EF4-FFF2-40B4-BE49-F238E27FC236}">
                <a16:creationId xmlns:a16="http://schemas.microsoft.com/office/drawing/2014/main" id="{7E42D90F-6802-4103-BC23-F6A02F35199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3" name="Pladsholder til tekst 32">
            <a:extLst>
              <a:ext uri="{FF2B5EF4-FFF2-40B4-BE49-F238E27FC236}">
                <a16:creationId xmlns:a16="http://schemas.microsoft.com/office/drawing/2014/main" id="{8533AEA2-B5DD-4BE2-97E2-C388F4FFC079}"/>
              </a:ext>
            </a:extLst>
          </p:cNvPr>
          <p:cNvSpPr>
            <a:spLocks noGrp="1"/>
          </p:cNvSpPr>
          <p:nvPr>
            <p:ph type="body" sz="quarter" idx="11" hasCustomPrompt="1"/>
          </p:nvPr>
        </p:nvSpPr>
        <p:spPr>
          <a:xfrm>
            <a:off x="493470" y="1566000"/>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29" name="Pladsholder til tekst 28">
            <a:extLst>
              <a:ext uri="{FF2B5EF4-FFF2-40B4-BE49-F238E27FC236}">
                <a16:creationId xmlns:a16="http://schemas.microsoft.com/office/drawing/2014/main" id="{738D3CDC-0A30-4572-84C4-1D7CF12B125A}"/>
              </a:ext>
            </a:extLst>
          </p:cNvPr>
          <p:cNvSpPr>
            <a:spLocks noGrp="1"/>
          </p:cNvSpPr>
          <p:nvPr>
            <p:ph type="body" sz="quarter" idx="10" hasCustomPrompt="1"/>
          </p:nvPr>
        </p:nvSpPr>
        <p:spPr>
          <a:xfrm>
            <a:off x="1746000" y="1566654"/>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en-US" noProof="0" dirty="0"/>
              <a:t>Topic</a:t>
            </a:r>
          </a:p>
        </p:txBody>
      </p:sp>
      <p:sp>
        <p:nvSpPr>
          <p:cNvPr id="35" name="Pladsholder til tekst 32">
            <a:extLst>
              <a:ext uri="{FF2B5EF4-FFF2-40B4-BE49-F238E27FC236}">
                <a16:creationId xmlns:a16="http://schemas.microsoft.com/office/drawing/2014/main" id="{624DD1DC-0BE8-4A2B-8F64-CC84960FE996}"/>
              </a:ext>
            </a:extLst>
          </p:cNvPr>
          <p:cNvSpPr>
            <a:spLocks noGrp="1"/>
          </p:cNvSpPr>
          <p:nvPr>
            <p:ph type="body" sz="quarter" idx="12" hasCustomPrompt="1"/>
          </p:nvPr>
        </p:nvSpPr>
        <p:spPr>
          <a:xfrm>
            <a:off x="493470" y="2013806"/>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38" name="Pladsholder til tekst 28">
            <a:extLst>
              <a:ext uri="{FF2B5EF4-FFF2-40B4-BE49-F238E27FC236}">
                <a16:creationId xmlns:a16="http://schemas.microsoft.com/office/drawing/2014/main" id="{B3EF4417-8FE8-4927-A6F3-E5076D259DA5}"/>
              </a:ext>
            </a:extLst>
          </p:cNvPr>
          <p:cNvSpPr>
            <a:spLocks noGrp="1"/>
          </p:cNvSpPr>
          <p:nvPr>
            <p:ph type="body" sz="quarter" idx="13" hasCustomPrompt="1"/>
          </p:nvPr>
        </p:nvSpPr>
        <p:spPr>
          <a:xfrm>
            <a:off x="1746000" y="20124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39" name="Pladsholder til tekst 32">
            <a:extLst>
              <a:ext uri="{FF2B5EF4-FFF2-40B4-BE49-F238E27FC236}">
                <a16:creationId xmlns:a16="http://schemas.microsoft.com/office/drawing/2014/main" id="{815BA8DD-66EB-423A-B963-EB02131EEE28}"/>
              </a:ext>
            </a:extLst>
          </p:cNvPr>
          <p:cNvSpPr>
            <a:spLocks noGrp="1"/>
          </p:cNvSpPr>
          <p:nvPr>
            <p:ph type="body" sz="quarter" idx="14" hasCustomPrompt="1"/>
          </p:nvPr>
        </p:nvSpPr>
        <p:spPr>
          <a:xfrm>
            <a:off x="493470" y="2506175"/>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0" name="Pladsholder til tekst 28">
            <a:extLst>
              <a:ext uri="{FF2B5EF4-FFF2-40B4-BE49-F238E27FC236}">
                <a16:creationId xmlns:a16="http://schemas.microsoft.com/office/drawing/2014/main" id="{98882981-87D4-4901-B406-43B6DEA251DC}"/>
              </a:ext>
            </a:extLst>
          </p:cNvPr>
          <p:cNvSpPr>
            <a:spLocks noGrp="1"/>
          </p:cNvSpPr>
          <p:nvPr>
            <p:ph type="body" sz="quarter" idx="15" hasCustomPrompt="1"/>
          </p:nvPr>
        </p:nvSpPr>
        <p:spPr>
          <a:xfrm>
            <a:off x="1746000" y="25056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41" name="Pladsholder til tekst 32">
            <a:extLst>
              <a:ext uri="{FF2B5EF4-FFF2-40B4-BE49-F238E27FC236}">
                <a16:creationId xmlns:a16="http://schemas.microsoft.com/office/drawing/2014/main" id="{5DC5D152-EA78-408D-A8E0-617C81DD7316}"/>
              </a:ext>
            </a:extLst>
          </p:cNvPr>
          <p:cNvSpPr>
            <a:spLocks noGrp="1"/>
          </p:cNvSpPr>
          <p:nvPr>
            <p:ph type="body" sz="quarter" idx="16" hasCustomPrompt="1"/>
          </p:nvPr>
        </p:nvSpPr>
        <p:spPr>
          <a:xfrm>
            <a:off x="493470" y="2980959"/>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2" name="Pladsholder til tekst 28">
            <a:extLst>
              <a:ext uri="{FF2B5EF4-FFF2-40B4-BE49-F238E27FC236}">
                <a16:creationId xmlns:a16="http://schemas.microsoft.com/office/drawing/2014/main" id="{60DEABF9-5736-491D-8623-4E8843E50080}"/>
              </a:ext>
            </a:extLst>
          </p:cNvPr>
          <p:cNvSpPr>
            <a:spLocks noGrp="1"/>
          </p:cNvSpPr>
          <p:nvPr>
            <p:ph type="body" sz="quarter" idx="17" hasCustomPrompt="1"/>
          </p:nvPr>
        </p:nvSpPr>
        <p:spPr>
          <a:xfrm>
            <a:off x="1746000" y="29808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43" name="Pladsholder til tekst 32">
            <a:extLst>
              <a:ext uri="{FF2B5EF4-FFF2-40B4-BE49-F238E27FC236}">
                <a16:creationId xmlns:a16="http://schemas.microsoft.com/office/drawing/2014/main" id="{87107DAA-FE3B-4D4D-8FED-EBFFFB9B21F6}"/>
              </a:ext>
            </a:extLst>
          </p:cNvPr>
          <p:cNvSpPr>
            <a:spLocks noGrp="1"/>
          </p:cNvSpPr>
          <p:nvPr>
            <p:ph type="body" sz="quarter" idx="18" hasCustomPrompt="1"/>
          </p:nvPr>
        </p:nvSpPr>
        <p:spPr>
          <a:xfrm>
            <a:off x="493470" y="3455744"/>
            <a:ext cx="1177200" cy="330860"/>
          </a:xfrm>
        </p:spPr>
        <p:txBody>
          <a:bodyPr anchor="t" anchorCtr="0">
            <a:spAutoFit/>
          </a:bodyPr>
          <a:lstStyle>
            <a:lvl1pPr marL="0" indent="0">
              <a:spcBef>
                <a:spcPts val="0"/>
              </a:spcBef>
              <a:buNone/>
              <a:defRPr lang="da-DK" sz="1550" b="0"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4" name="Pladsholder til tekst 28">
            <a:extLst>
              <a:ext uri="{FF2B5EF4-FFF2-40B4-BE49-F238E27FC236}">
                <a16:creationId xmlns:a16="http://schemas.microsoft.com/office/drawing/2014/main" id="{BCFE670E-66BB-42BF-9EF8-A9F72ADE2D88}"/>
              </a:ext>
            </a:extLst>
          </p:cNvPr>
          <p:cNvSpPr>
            <a:spLocks noGrp="1"/>
          </p:cNvSpPr>
          <p:nvPr>
            <p:ph type="body" sz="quarter" idx="19" hasCustomPrompt="1"/>
          </p:nvPr>
        </p:nvSpPr>
        <p:spPr>
          <a:xfrm>
            <a:off x="1746000" y="3456000"/>
            <a:ext cx="6386025" cy="330860"/>
          </a:xfrm>
        </p:spPr>
        <p:txBody>
          <a:bodyPr anchor="t" anchorCtr="0">
            <a:spAutoFit/>
          </a:bodyPr>
          <a:lstStyle>
            <a:lvl1pPr marL="0" indent="0" algn="l">
              <a:buNone/>
              <a:defRPr lang="da-DK" sz="1550" b="1" dirty="0">
                <a:solidFill>
                  <a:schemeClr val="tx1">
                    <a:alpha val="80000"/>
                  </a:schemeClr>
                </a:solidFill>
                <a:latin typeface="Calibri" panose="020F0502020204030204" pitchFamily="34" charset="0"/>
                <a:ea typeface="+mn-ea"/>
                <a:cs typeface="Calibri" panose="020F0502020204030204" pitchFamily="34" charset="0"/>
              </a:defRPr>
            </a:lvl1pPr>
          </a:lstStyle>
          <a:p>
            <a:pPr lvl="0"/>
            <a:r>
              <a:rPr lang="da-DK" dirty="0"/>
              <a:t>Topic</a:t>
            </a:r>
          </a:p>
        </p:txBody>
      </p:sp>
      <p:sp>
        <p:nvSpPr>
          <p:cNvPr id="45" name="Pladsholder til tekst 32">
            <a:extLst>
              <a:ext uri="{FF2B5EF4-FFF2-40B4-BE49-F238E27FC236}">
                <a16:creationId xmlns:a16="http://schemas.microsoft.com/office/drawing/2014/main" id="{CE7CC369-C35B-4F22-A5D7-D06661C8DE0A}"/>
              </a:ext>
            </a:extLst>
          </p:cNvPr>
          <p:cNvSpPr>
            <a:spLocks noGrp="1"/>
          </p:cNvSpPr>
          <p:nvPr>
            <p:ph type="body" sz="quarter" idx="20" hasCustomPrompt="1"/>
          </p:nvPr>
        </p:nvSpPr>
        <p:spPr>
          <a:xfrm>
            <a:off x="493470" y="3939321"/>
            <a:ext cx="1177200" cy="330860"/>
          </a:xfrm>
        </p:spPr>
        <p:txBody>
          <a:bodyPr anchor="t" anchorCtr="0">
            <a:spAutoFit/>
          </a:bodyPr>
          <a:lstStyle>
            <a:lvl1pPr marL="0" indent="0">
              <a:spcBef>
                <a:spcPts val="0"/>
              </a:spcBef>
              <a:buNone/>
              <a:defRPr lang="da-DK" sz="1550" b="0" dirty="0">
                <a:solidFill>
                  <a:schemeClr val="tx1"/>
                </a:solidFill>
                <a:latin typeface="Calibri" panose="020F0502020204030204" pitchFamily="34" charset="0"/>
                <a:ea typeface="+mn-ea"/>
                <a:cs typeface="Calibri" panose="020F0502020204030204" pitchFamily="34" charset="0"/>
              </a:defRPr>
            </a:lvl1pPr>
          </a:lstStyle>
          <a:p>
            <a:pPr lvl="0"/>
            <a:r>
              <a:rPr lang="da-DK" dirty="0"/>
              <a:t>Time</a:t>
            </a:r>
          </a:p>
        </p:txBody>
      </p:sp>
      <p:sp>
        <p:nvSpPr>
          <p:cNvPr id="46" name="Pladsholder til tekst 28">
            <a:extLst>
              <a:ext uri="{FF2B5EF4-FFF2-40B4-BE49-F238E27FC236}">
                <a16:creationId xmlns:a16="http://schemas.microsoft.com/office/drawing/2014/main" id="{EB457DC0-8827-493E-9AF8-733E74008EAE}"/>
              </a:ext>
            </a:extLst>
          </p:cNvPr>
          <p:cNvSpPr>
            <a:spLocks noGrp="1"/>
          </p:cNvSpPr>
          <p:nvPr>
            <p:ph type="body" sz="quarter" idx="21" hasCustomPrompt="1"/>
          </p:nvPr>
        </p:nvSpPr>
        <p:spPr>
          <a:xfrm>
            <a:off x="1746000" y="3938400"/>
            <a:ext cx="6386025" cy="330860"/>
          </a:xfrm>
        </p:spPr>
        <p:txBody>
          <a:bodyPr anchor="t" anchorCtr="0">
            <a:spAutoFit/>
          </a:bodyPr>
          <a:lstStyle>
            <a:lvl1pPr marL="0" indent="0" algn="l">
              <a:buNone/>
              <a:defRPr lang="da-DK" sz="1550" b="1" dirty="0">
                <a:solidFill>
                  <a:schemeClr val="tx1"/>
                </a:solidFill>
                <a:latin typeface="Calibri" panose="020F0502020204030204" pitchFamily="34" charset="0"/>
                <a:ea typeface="+mn-ea"/>
                <a:cs typeface="Calibri" panose="020F0502020204030204" pitchFamily="34" charset="0"/>
              </a:defRPr>
            </a:lvl1pPr>
          </a:lstStyle>
          <a:p>
            <a:pPr lvl="0"/>
            <a:r>
              <a:rPr lang="da-DK" dirty="0" err="1"/>
              <a:t>Topic</a:t>
            </a:r>
            <a:endParaRPr lang="da-DK" dirty="0"/>
          </a:p>
        </p:txBody>
      </p:sp>
      <p:sp>
        <p:nvSpPr>
          <p:cNvPr id="18" name="Rektangel 17">
            <a:extLst>
              <a:ext uri="{FF2B5EF4-FFF2-40B4-BE49-F238E27FC236}">
                <a16:creationId xmlns:a16="http://schemas.microsoft.com/office/drawing/2014/main" id="{3A0FD112-D3B3-478B-840F-FB428F3B64E7}"/>
              </a:ext>
            </a:extLst>
          </p:cNvPr>
          <p:cNvSpPr/>
          <p:nvPr userDrawn="1"/>
        </p:nvSpPr>
        <p:spPr>
          <a:xfrm>
            <a:off x="0" y="3938400"/>
            <a:ext cx="9144000" cy="356159"/>
          </a:xfrm>
          <a:prstGeom prst="rect">
            <a:avLst/>
          </a:prstGeom>
          <a:solidFill>
            <a:srgbClr val="000000">
              <a:alpha val="63137"/>
            </a:srgbClr>
          </a:solidFill>
          <a:ln>
            <a:noFill/>
          </a:ln>
        </p:spPr>
        <p:style>
          <a:lnRef idx="2">
            <a:schemeClr val="dk1">
              <a:shade val="50000"/>
            </a:schemeClr>
          </a:lnRef>
          <a:fillRef idx="1">
            <a:schemeClr val="dk1"/>
          </a:fillRef>
          <a:effectRef idx="0">
            <a:schemeClr val="dk1"/>
          </a:effectRef>
          <a:fontRef idx="minor">
            <a:schemeClr val="lt1"/>
          </a:fontRef>
        </p:style>
        <p:txBody>
          <a:bodyPr rtlCol="0" anchor="t" anchorCtr="0"/>
          <a:lstStyle/>
          <a:p>
            <a:pPr algn="ctr"/>
            <a:endParaRPr lang="en-US" noProof="0" dirty="0"/>
          </a:p>
        </p:txBody>
      </p:sp>
    </p:spTree>
    <p:extLst>
      <p:ext uri="{BB962C8B-B14F-4D97-AF65-F5344CB8AC3E}">
        <p14:creationId xmlns:p14="http://schemas.microsoft.com/office/powerpoint/2010/main" val="1562931713"/>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afphics">
    <p:bg>
      <p:bgPr>
        <a:solidFill>
          <a:schemeClr val="bg1"/>
        </a:solidFill>
        <a:effectLst/>
      </p:bgPr>
    </p:bg>
    <p:spTree>
      <p:nvGrpSpPr>
        <p:cNvPr id="1" name=""/>
        <p:cNvGrpSpPr/>
        <p:nvPr/>
      </p:nvGrpSpPr>
      <p:grpSpPr>
        <a:xfrm>
          <a:off x="0" y="0"/>
          <a:ext cx="0" cy="0"/>
          <a:chOff x="0" y="0"/>
          <a:chExt cx="0" cy="0"/>
        </a:xfrm>
      </p:grpSpPr>
      <p:sp>
        <p:nvSpPr>
          <p:cNvPr id="5" name="Pladsholder til indhold 2">
            <a:extLst>
              <a:ext uri="{FF2B5EF4-FFF2-40B4-BE49-F238E27FC236}">
                <a16:creationId xmlns:a16="http://schemas.microsoft.com/office/drawing/2014/main" id="{BD9BCD9F-4373-4E4D-A5E2-7283F74D4395}"/>
              </a:ext>
            </a:extLst>
          </p:cNvPr>
          <p:cNvSpPr>
            <a:spLocks noGrp="1"/>
          </p:cNvSpPr>
          <p:nvPr>
            <p:ph idx="1" hasCustomPrompt="1"/>
          </p:nvPr>
        </p:nvSpPr>
        <p:spPr>
          <a:xfrm>
            <a:off x="529200" y="972000"/>
            <a:ext cx="7513200" cy="3870000"/>
          </a:xfrm>
          <a:prstGeom prst="rect">
            <a:avLst/>
          </a:prstGeom>
        </p:spPr>
        <p:txBody>
          <a:bodyPr/>
          <a:lstStyle>
            <a:lvl1pPr marL="0" indent="0">
              <a:buNone/>
              <a:defRPr sz="2000"/>
            </a:lvl1pPr>
            <a:lvl2pPr>
              <a:defRPr sz="2000"/>
            </a:lvl2pPr>
            <a:lvl3pPr>
              <a:defRPr sz="2000"/>
            </a:lvl3pPr>
          </a:lstStyle>
          <a:p>
            <a:pPr lvl="0"/>
            <a:r>
              <a:rPr lang="da-DK" dirty="0" err="1"/>
              <a:t>Click</a:t>
            </a:r>
            <a:r>
              <a:rPr lang="da-DK" dirty="0"/>
              <a:t> </a:t>
            </a:r>
            <a:r>
              <a:rPr lang="da-DK" dirty="0" err="1"/>
              <a:t>icon</a:t>
            </a:r>
            <a:r>
              <a:rPr lang="da-DK" dirty="0"/>
              <a:t> to </a:t>
            </a:r>
            <a:r>
              <a:rPr lang="da-DK" dirty="0" err="1"/>
              <a:t>add</a:t>
            </a:r>
            <a:r>
              <a:rPr lang="da-DK" dirty="0"/>
              <a:t> </a:t>
            </a:r>
            <a:r>
              <a:rPr lang="da-DK" dirty="0" err="1"/>
              <a:t>any</a:t>
            </a:r>
            <a:r>
              <a:rPr lang="da-DK" dirty="0"/>
              <a:t> illustration</a:t>
            </a:r>
          </a:p>
        </p:txBody>
      </p:sp>
      <p:sp>
        <p:nvSpPr>
          <p:cNvPr id="2" name="Pladsholder til dato 1">
            <a:extLst>
              <a:ext uri="{FF2B5EF4-FFF2-40B4-BE49-F238E27FC236}">
                <a16:creationId xmlns:a16="http://schemas.microsoft.com/office/drawing/2014/main" id="{4C1962D9-4B32-4BE0-B3E9-165BA798A05B}"/>
              </a:ext>
            </a:extLst>
          </p:cNvPr>
          <p:cNvSpPr>
            <a:spLocks noGrp="1"/>
          </p:cNvSpPr>
          <p:nvPr>
            <p:ph type="dt" sz="half" idx="10"/>
          </p:nvPr>
        </p:nvSpPr>
        <p:spPr/>
        <p:txBody>
          <a:bodyPr/>
          <a:lstStyle/>
          <a:p>
            <a:fld id="{483C5F2B-923B-4B90-BE33-46F144F335AE}" type="datetime1">
              <a:rPr lang="en-GB" smtClean="0"/>
              <a:t>10/04/2023</a:t>
            </a:fld>
            <a:endParaRPr lang="da-DK" dirty="0"/>
          </a:p>
        </p:txBody>
      </p:sp>
      <p:sp>
        <p:nvSpPr>
          <p:cNvPr id="3" name="Pladsholder til sidefod 2">
            <a:extLst>
              <a:ext uri="{FF2B5EF4-FFF2-40B4-BE49-F238E27FC236}">
                <a16:creationId xmlns:a16="http://schemas.microsoft.com/office/drawing/2014/main" id="{6E339960-24EA-4FFA-8689-6228776780B3}"/>
              </a:ext>
            </a:extLst>
          </p:cNvPr>
          <p:cNvSpPr>
            <a:spLocks noGrp="1"/>
          </p:cNvSpPr>
          <p:nvPr>
            <p:ph type="ftr" sz="quarter" idx="11"/>
          </p:nvPr>
        </p:nvSpPr>
        <p:spPr/>
        <p:txBody>
          <a:bodyPr/>
          <a:lstStyle/>
          <a:p>
            <a:r>
              <a:rPr lang="da-DK"/>
              <a:t>Footer</a:t>
            </a:r>
            <a:endParaRPr lang="da-DK" dirty="0"/>
          </a:p>
        </p:txBody>
      </p:sp>
    </p:spTree>
    <p:extLst>
      <p:ext uri="{BB962C8B-B14F-4D97-AF65-F5344CB8AC3E}">
        <p14:creationId xmlns:p14="http://schemas.microsoft.com/office/powerpoint/2010/main" val="174413615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Headline - graphics">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E422CCA-D813-4232-A6D5-3CB16793F431}"/>
              </a:ext>
            </a:extLst>
          </p:cNvPr>
          <p:cNvSpPr>
            <a:spLocks noGrp="1"/>
          </p:cNvSpPr>
          <p:nvPr>
            <p:ph type="title" hasCustomPrompt="1"/>
          </p:nvPr>
        </p:nvSpPr>
        <p:spPr>
          <a:xfrm>
            <a:off x="529200" y="302400"/>
            <a:ext cx="7513200" cy="514800"/>
          </a:xfrm>
        </p:spPr>
        <p:txBody>
          <a:bodyPr anchor="ctr"/>
          <a:lstStyle>
            <a:lvl1pPr>
              <a:defRPr sz="2400"/>
            </a:lvl1pPr>
          </a:lstStyle>
          <a:p>
            <a:r>
              <a:rPr lang="da-DK" dirty="0"/>
              <a:t>Write </a:t>
            </a:r>
            <a:r>
              <a:rPr lang="da-DK" dirty="0" err="1"/>
              <a:t>title</a:t>
            </a:r>
            <a:r>
              <a:rPr lang="da-DK" dirty="0"/>
              <a:t> for the illustration</a:t>
            </a:r>
          </a:p>
        </p:txBody>
      </p:sp>
      <p:sp>
        <p:nvSpPr>
          <p:cNvPr id="9" name="Pladsholder til indhold 2">
            <a:extLst>
              <a:ext uri="{FF2B5EF4-FFF2-40B4-BE49-F238E27FC236}">
                <a16:creationId xmlns:a16="http://schemas.microsoft.com/office/drawing/2014/main" id="{E9A0D2B7-4B48-47DD-9795-A0F2580910F6}"/>
              </a:ext>
            </a:extLst>
          </p:cNvPr>
          <p:cNvSpPr>
            <a:spLocks noGrp="1"/>
          </p:cNvSpPr>
          <p:nvPr>
            <p:ph idx="1" hasCustomPrompt="1"/>
          </p:nvPr>
        </p:nvSpPr>
        <p:spPr>
          <a:xfrm>
            <a:off x="529200" y="972000"/>
            <a:ext cx="7513200" cy="3870000"/>
          </a:xfrm>
          <a:prstGeom prst="rect">
            <a:avLst/>
          </a:prstGeom>
        </p:spPr>
        <p:txBody>
          <a:bodyPr/>
          <a:lstStyle>
            <a:lvl1pPr marL="0" indent="0">
              <a:buNone/>
              <a:defRPr sz="2000"/>
            </a:lvl1pPr>
            <a:lvl2pPr>
              <a:defRPr sz="2000"/>
            </a:lvl2pPr>
            <a:lvl3pPr>
              <a:defRPr sz="2000"/>
            </a:lvl3pPr>
          </a:lstStyle>
          <a:p>
            <a:pPr lvl="0"/>
            <a:r>
              <a:rPr lang="da-DK" dirty="0" err="1"/>
              <a:t>Click</a:t>
            </a:r>
            <a:r>
              <a:rPr lang="da-DK" dirty="0"/>
              <a:t> </a:t>
            </a:r>
            <a:r>
              <a:rPr lang="da-DK" dirty="0" err="1"/>
              <a:t>icon</a:t>
            </a:r>
            <a:r>
              <a:rPr lang="da-DK" dirty="0"/>
              <a:t> to </a:t>
            </a:r>
            <a:r>
              <a:rPr lang="da-DK" dirty="0" err="1"/>
              <a:t>add</a:t>
            </a:r>
            <a:r>
              <a:rPr lang="da-DK" dirty="0"/>
              <a:t> </a:t>
            </a:r>
            <a:r>
              <a:rPr lang="da-DK" dirty="0" err="1"/>
              <a:t>any</a:t>
            </a:r>
            <a:r>
              <a:rPr lang="da-DK" dirty="0"/>
              <a:t> illustration</a:t>
            </a:r>
          </a:p>
        </p:txBody>
      </p:sp>
      <p:sp>
        <p:nvSpPr>
          <p:cNvPr id="4" name="Pladsholder til dato 3"/>
          <p:cNvSpPr>
            <a:spLocks noGrp="1"/>
          </p:cNvSpPr>
          <p:nvPr>
            <p:ph type="dt" sz="half" idx="10"/>
          </p:nvPr>
        </p:nvSpPr>
        <p:spPr>
          <a:xfrm rot="5400000">
            <a:off x="8366728" y="4375382"/>
            <a:ext cx="728040" cy="205199"/>
          </a:xfrm>
          <a:prstGeom prst="rect">
            <a:avLst/>
          </a:prstGeom>
        </p:spPr>
        <p:txBody>
          <a:bodyPr/>
          <a:lstStyle>
            <a:lvl1pPr algn="r">
              <a:defRPr sz="750">
                <a:solidFill>
                  <a:schemeClr val="bg1">
                    <a:lumMod val="50000"/>
                  </a:schemeClr>
                </a:solidFill>
              </a:defRPr>
            </a:lvl1pPr>
          </a:lstStyle>
          <a:p>
            <a:fld id="{47ADA7AC-AD37-4532-A6D5-BEB7BF0E2030}" type="datetime1">
              <a:rPr lang="en-GB" smtClean="0"/>
              <a:t>10/04/2023</a:t>
            </a:fld>
            <a:endParaRPr lang="da-DK" dirty="0"/>
          </a:p>
        </p:txBody>
      </p:sp>
      <p:sp>
        <p:nvSpPr>
          <p:cNvPr id="7" name="Pladsholder til sidefod 1">
            <a:extLst>
              <a:ext uri="{FF2B5EF4-FFF2-40B4-BE49-F238E27FC236}">
                <a16:creationId xmlns:a16="http://schemas.microsoft.com/office/drawing/2014/main" id="{A7E2B67E-AE29-41E2-8B3A-3F1B4CC0A829}"/>
              </a:ext>
            </a:extLst>
          </p:cNvPr>
          <p:cNvSpPr>
            <a:spLocks noGrp="1"/>
          </p:cNvSpPr>
          <p:nvPr>
            <p:ph type="ftr" sz="quarter" idx="3"/>
          </p:nvPr>
        </p:nvSpPr>
        <p:spPr>
          <a:xfrm rot="5400000">
            <a:off x="7147755" y="2428370"/>
            <a:ext cx="3165984" cy="205200"/>
          </a:xfrm>
          <a:prstGeom prst="rect">
            <a:avLst/>
          </a:prstGeom>
        </p:spPr>
        <p:txBody>
          <a:bodyPr vert="horz" lIns="91440" tIns="45720" rIns="91440" bIns="45720" rtlCol="0" anchor="t" anchorCtr="0"/>
          <a:lstStyle>
            <a:lvl1pPr algn="r">
              <a:defRPr sz="750">
                <a:solidFill>
                  <a:srgbClr val="7F7F7F"/>
                </a:solidFill>
                <a:latin typeface="Calibri" panose="020F0502020204030204" pitchFamily="34" charset="0"/>
                <a:cs typeface="Calibri" panose="020F0502020204030204" pitchFamily="34" charset="0"/>
              </a:defRPr>
            </a:lvl1pPr>
          </a:lstStyle>
          <a:p>
            <a:r>
              <a:rPr lang="da-DK"/>
              <a:t>Footer</a:t>
            </a:r>
            <a:endParaRPr lang="da-DK" dirty="0"/>
          </a:p>
        </p:txBody>
      </p:sp>
    </p:spTree>
    <p:extLst>
      <p:ext uri="{BB962C8B-B14F-4D97-AF65-F5344CB8AC3E}">
        <p14:creationId xmlns:p14="http://schemas.microsoft.com/office/powerpoint/2010/main" val="3470258096"/>
      </p:ext>
    </p:extLst>
  </p:cSld>
  <p:clrMapOvr>
    <a:masterClrMapping/>
  </p:clrMapOvr>
  <p:extLst>
    <p:ext uri="{DCECCB84-F9BA-43D5-87BE-67443E8EF086}">
      <p15:sldGuideLst xmlns:p15="http://schemas.microsoft.com/office/powerpoint/2012/main">
        <p15:guide id="1" orient="horz" pos="259" userDrawn="1">
          <p15:clr>
            <a:srgbClr val="FBAE40"/>
          </p15:clr>
        </p15:guide>
        <p15:guide id="2" pos="2880" userDrawn="1">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Photo - Read logo">
    <p:spTree>
      <p:nvGrpSpPr>
        <p:cNvPr id="1" name=""/>
        <p:cNvGrpSpPr/>
        <p:nvPr/>
      </p:nvGrpSpPr>
      <p:grpSpPr>
        <a:xfrm>
          <a:off x="0" y="0"/>
          <a:ext cx="0" cy="0"/>
          <a:chOff x="0" y="0"/>
          <a:chExt cx="0" cy="0"/>
        </a:xfrm>
      </p:grpSpPr>
      <p:sp>
        <p:nvSpPr>
          <p:cNvPr id="3" name="Pladsholder til billede 2">
            <a:extLst>
              <a:ext uri="{FF2B5EF4-FFF2-40B4-BE49-F238E27FC236}">
                <a16:creationId xmlns:a16="http://schemas.microsoft.com/office/drawing/2014/main" id="{F7A0D26B-5E6B-4348-BC43-36B589CE5CC5}"/>
              </a:ext>
            </a:extLst>
          </p:cNvPr>
          <p:cNvSpPr>
            <a:spLocks noGrp="1"/>
          </p:cNvSpPr>
          <p:nvPr>
            <p:ph type="pic" sz="quarter" idx="10" hasCustomPrompt="1"/>
          </p:nvPr>
        </p:nvSpPr>
        <p:spPr>
          <a:xfrm>
            <a:off x="0" y="0"/>
            <a:ext cx="9144000" cy="5143500"/>
          </a:xfrm>
          <a:solidFill>
            <a:schemeClr val="bg1"/>
          </a:solidFill>
        </p:spPr>
        <p:txBody>
          <a:bodyPr/>
          <a:lstStyle>
            <a:lvl1pPr marL="0" indent="0">
              <a:buFontTx/>
              <a:buNone/>
              <a:defRPr/>
            </a:lvl1pPr>
          </a:lstStyle>
          <a:p>
            <a:r>
              <a:rPr lang="da-DK" dirty="0" err="1"/>
              <a:t>Click</a:t>
            </a:r>
            <a:r>
              <a:rPr lang="da-DK" dirty="0"/>
              <a:t> the </a:t>
            </a:r>
            <a:r>
              <a:rPr lang="da-DK" dirty="0" err="1"/>
              <a:t>icon</a:t>
            </a:r>
            <a:r>
              <a:rPr lang="da-DK" dirty="0"/>
              <a:t> to </a:t>
            </a:r>
            <a:r>
              <a:rPr lang="da-DK" dirty="0" err="1"/>
              <a:t>add</a:t>
            </a:r>
            <a:r>
              <a:rPr lang="da-DK" dirty="0"/>
              <a:t> a </a:t>
            </a:r>
            <a:r>
              <a:rPr lang="da-DK" dirty="0" err="1"/>
              <a:t>photo</a:t>
            </a:r>
            <a:endParaRPr lang="da-DK" dirty="0"/>
          </a:p>
        </p:txBody>
      </p:sp>
      <p:sp>
        <p:nvSpPr>
          <p:cNvPr id="5" name="Pladsholder til tekst 3">
            <a:extLst>
              <a:ext uri="{FF2B5EF4-FFF2-40B4-BE49-F238E27FC236}">
                <a16:creationId xmlns:a16="http://schemas.microsoft.com/office/drawing/2014/main" id="{75A4B2C2-05C2-40F8-B3F1-2CD945621EAD}"/>
              </a:ext>
            </a:extLst>
          </p:cNvPr>
          <p:cNvSpPr>
            <a:spLocks noGrp="1"/>
          </p:cNvSpPr>
          <p:nvPr>
            <p:ph type="body" sz="quarter" idx="12" hasCustomPrompt="1"/>
          </p:nvPr>
        </p:nvSpPr>
        <p:spPr>
          <a:xfrm>
            <a:off x="8287200" y="165600"/>
            <a:ext cx="644525" cy="252413"/>
          </a:xfrm>
          <a:blipFill>
            <a:blip r:embed="rId2" cstate="screen">
              <a:extLst>
                <a:ext uri="{28A0092B-C50C-407E-A947-70E740481C1C}">
                  <a14:useLocalDpi xmlns:a14="http://schemas.microsoft.com/office/drawing/2010/main"/>
                </a:ext>
              </a:extLst>
            </a:blip>
            <a:stretch>
              <a:fillRect/>
            </a:stretch>
          </a:blipFill>
        </p:spPr>
        <p:txBody>
          <a:bodyPr/>
          <a:lstStyle>
            <a:lvl1pPr marL="0" indent="0">
              <a:buNone/>
              <a:defRPr sz="800"/>
            </a:lvl1pPr>
            <a:lvl2pPr marL="202500" indent="0">
              <a:buNone/>
              <a:defRPr sz="800"/>
            </a:lvl2pPr>
            <a:lvl3pPr marL="405000" indent="0">
              <a:buNone/>
              <a:defRPr sz="800"/>
            </a:lvl3pPr>
            <a:lvl4pPr marL="808435" indent="0">
              <a:buNone/>
              <a:defRPr sz="800"/>
            </a:lvl4pPr>
            <a:lvl5pPr marL="1079897" indent="0">
              <a:buNone/>
              <a:defRPr sz="800"/>
            </a:lvl5pPr>
          </a:lstStyle>
          <a:p>
            <a:pPr lvl="0"/>
            <a:r>
              <a:rPr lang="da-DK" dirty="0"/>
              <a:t> </a:t>
            </a:r>
          </a:p>
        </p:txBody>
      </p:sp>
    </p:spTree>
    <p:extLst>
      <p:ext uri="{BB962C8B-B14F-4D97-AF65-F5344CB8AC3E}">
        <p14:creationId xmlns:p14="http://schemas.microsoft.com/office/powerpoint/2010/main" val="38848602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Photo - White logo">
    <p:spTree>
      <p:nvGrpSpPr>
        <p:cNvPr id="1" name=""/>
        <p:cNvGrpSpPr/>
        <p:nvPr/>
      </p:nvGrpSpPr>
      <p:grpSpPr>
        <a:xfrm>
          <a:off x="0" y="0"/>
          <a:ext cx="0" cy="0"/>
          <a:chOff x="0" y="0"/>
          <a:chExt cx="0" cy="0"/>
        </a:xfrm>
      </p:grpSpPr>
      <p:sp>
        <p:nvSpPr>
          <p:cNvPr id="3" name="Pladsholder til billede 2">
            <a:extLst>
              <a:ext uri="{FF2B5EF4-FFF2-40B4-BE49-F238E27FC236}">
                <a16:creationId xmlns:a16="http://schemas.microsoft.com/office/drawing/2014/main" id="{F7A0D26B-5E6B-4348-BC43-36B589CE5CC5}"/>
              </a:ext>
            </a:extLst>
          </p:cNvPr>
          <p:cNvSpPr>
            <a:spLocks noGrp="1"/>
          </p:cNvSpPr>
          <p:nvPr>
            <p:ph type="pic" sz="quarter" idx="10" hasCustomPrompt="1"/>
          </p:nvPr>
        </p:nvSpPr>
        <p:spPr>
          <a:xfrm>
            <a:off x="0" y="0"/>
            <a:ext cx="9144000" cy="5143500"/>
          </a:xfrm>
          <a:solidFill>
            <a:srgbClr val="AE151D"/>
          </a:solidFill>
        </p:spPr>
        <p:txBody>
          <a:bodyPr/>
          <a:lstStyle>
            <a:lvl1pPr marL="0" indent="0">
              <a:buFontTx/>
              <a:buNone/>
              <a:defRPr/>
            </a:lvl1pPr>
          </a:lstStyle>
          <a:p>
            <a:r>
              <a:rPr lang="da-DK" dirty="0" err="1"/>
              <a:t>Click</a:t>
            </a:r>
            <a:r>
              <a:rPr lang="da-DK" dirty="0"/>
              <a:t> the </a:t>
            </a:r>
            <a:r>
              <a:rPr lang="da-DK" dirty="0" err="1"/>
              <a:t>icon</a:t>
            </a:r>
            <a:r>
              <a:rPr lang="da-DK" dirty="0"/>
              <a:t> to </a:t>
            </a:r>
            <a:r>
              <a:rPr lang="da-DK" dirty="0" err="1"/>
              <a:t>add</a:t>
            </a:r>
            <a:r>
              <a:rPr lang="da-DK" dirty="0"/>
              <a:t> a </a:t>
            </a:r>
            <a:r>
              <a:rPr lang="da-DK" dirty="0" err="1"/>
              <a:t>photo</a:t>
            </a:r>
            <a:endParaRPr lang="da-DK" dirty="0"/>
          </a:p>
        </p:txBody>
      </p:sp>
      <p:sp>
        <p:nvSpPr>
          <p:cNvPr id="5" name="Pladsholder til tekst 3">
            <a:extLst>
              <a:ext uri="{FF2B5EF4-FFF2-40B4-BE49-F238E27FC236}">
                <a16:creationId xmlns:a16="http://schemas.microsoft.com/office/drawing/2014/main" id="{75A4B2C2-05C2-40F8-B3F1-2CD945621EAD}"/>
              </a:ext>
            </a:extLst>
          </p:cNvPr>
          <p:cNvSpPr>
            <a:spLocks noGrp="1"/>
          </p:cNvSpPr>
          <p:nvPr>
            <p:ph type="body" sz="quarter" idx="12" hasCustomPrompt="1"/>
          </p:nvPr>
        </p:nvSpPr>
        <p:spPr>
          <a:xfrm>
            <a:off x="8287200" y="165600"/>
            <a:ext cx="644525" cy="252413"/>
          </a:xfrm>
          <a:blipFill>
            <a:blip r:embed="rId2"/>
            <a:stretch>
              <a:fillRect/>
            </a:stretch>
          </a:blipFill>
        </p:spPr>
        <p:txBody>
          <a:bodyPr/>
          <a:lstStyle>
            <a:lvl1pPr marL="0" indent="0">
              <a:buNone/>
              <a:defRPr sz="800"/>
            </a:lvl1pPr>
            <a:lvl2pPr marL="202500" indent="0">
              <a:buNone/>
              <a:defRPr sz="800"/>
            </a:lvl2pPr>
            <a:lvl3pPr marL="405000" indent="0">
              <a:buNone/>
              <a:defRPr sz="800"/>
            </a:lvl3pPr>
            <a:lvl4pPr marL="808435" indent="0">
              <a:buNone/>
              <a:defRPr sz="800"/>
            </a:lvl4pPr>
            <a:lvl5pPr marL="1079897" indent="0">
              <a:buNone/>
              <a:defRPr sz="800"/>
            </a:lvl5pPr>
          </a:lstStyle>
          <a:p>
            <a:pPr lvl="0"/>
            <a:r>
              <a:rPr lang="da-DK" dirty="0"/>
              <a:t> </a:t>
            </a:r>
          </a:p>
        </p:txBody>
      </p:sp>
    </p:spTree>
    <p:extLst>
      <p:ext uri="{BB962C8B-B14F-4D97-AF65-F5344CB8AC3E}">
        <p14:creationId xmlns:p14="http://schemas.microsoft.com/office/powerpoint/2010/main" val="1686745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Headline, photo - white">
    <p:spTree>
      <p:nvGrpSpPr>
        <p:cNvPr id="1" name=""/>
        <p:cNvGrpSpPr/>
        <p:nvPr/>
      </p:nvGrpSpPr>
      <p:grpSpPr>
        <a:xfrm>
          <a:off x="0" y="0"/>
          <a:ext cx="0" cy="0"/>
          <a:chOff x="0" y="0"/>
          <a:chExt cx="0" cy="0"/>
        </a:xfrm>
      </p:grpSpPr>
      <p:sp>
        <p:nvSpPr>
          <p:cNvPr id="3" name="Pladsholder til billede 4">
            <a:extLst>
              <a:ext uri="{FF2B5EF4-FFF2-40B4-BE49-F238E27FC236}">
                <a16:creationId xmlns:a16="http://schemas.microsoft.com/office/drawing/2014/main" id="{48B737F7-495B-7F4E-8C53-E7C2CAAFA0F5}"/>
              </a:ext>
            </a:extLst>
          </p:cNvPr>
          <p:cNvSpPr>
            <a:spLocks noGrp="1"/>
          </p:cNvSpPr>
          <p:nvPr>
            <p:ph type="pic" sz="quarter" idx="10" hasCustomPrompt="1"/>
          </p:nvPr>
        </p:nvSpPr>
        <p:spPr>
          <a:xfrm>
            <a:off x="0" y="2592532"/>
            <a:ext cx="9144000" cy="2571750"/>
          </a:xfrm>
          <a:prstGeom prst="rect">
            <a:avLst/>
          </a:prstGeom>
        </p:spPr>
        <p:txBody>
          <a:bodyPr/>
          <a:lstStyle>
            <a:lvl1pPr marL="0" indent="0">
              <a:buFontTx/>
              <a:buNone/>
              <a:defRPr/>
            </a:lvl1pPr>
          </a:lstStyle>
          <a:p>
            <a:r>
              <a:rPr lang="da-DK" dirty="0" err="1"/>
              <a:t>Click</a:t>
            </a:r>
            <a:r>
              <a:rPr lang="da-DK" dirty="0"/>
              <a:t> and </a:t>
            </a:r>
            <a:r>
              <a:rPr lang="da-DK" dirty="0" err="1"/>
              <a:t>add</a:t>
            </a:r>
            <a:r>
              <a:rPr lang="da-DK" dirty="0"/>
              <a:t> a </a:t>
            </a:r>
            <a:r>
              <a:rPr lang="da-DK" dirty="0" err="1"/>
              <a:t>photo</a:t>
            </a:r>
            <a:endParaRPr lang="da-DK" dirty="0"/>
          </a:p>
        </p:txBody>
      </p:sp>
      <p:sp>
        <p:nvSpPr>
          <p:cNvPr id="2" name="Titel 1"/>
          <p:cNvSpPr>
            <a:spLocks noGrp="1"/>
          </p:cNvSpPr>
          <p:nvPr>
            <p:ph type="title" hasCustomPrompt="1"/>
          </p:nvPr>
        </p:nvSpPr>
        <p:spPr>
          <a:xfrm>
            <a:off x="530353" y="806400"/>
            <a:ext cx="7513393" cy="645459"/>
          </a:xfrm>
          <a:prstGeom prst="rect">
            <a:avLst/>
          </a:prstGeom>
        </p:spPr>
        <p:txBody>
          <a:bodyPr/>
          <a:lstStyle>
            <a:lvl1pPr>
              <a:defRPr/>
            </a:lvl1pPr>
          </a:lstStyle>
          <a:p>
            <a:r>
              <a:rPr lang="da-DK" dirty="0"/>
              <a:t>Write a </a:t>
            </a:r>
            <a:r>
              <a:rPr lang="da-DK" dirty="0" err="1"/>
              <a:t>headline</a:t>
            </a:r>
            <a:endParaRPr lang="da-DK" dirty="0"/>
          </a:p>
        </p:txBody>
      </p:sp>
    </p:spTree>
    <p:extLst>
      <p:ext uri="{BB962C8B-B14F-4D97-AF65-F5344CB8AC3E}">
        <p14:creationId xmlns:p14="http://schemas.microsoft.com/office/powerpoint/2010/main" val="36847027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Headline, photo - read">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30353" y="806400"/>
            <a:ext cx="7416000" cy="651441"/>
          </a:xfrm>
          <a:prstGeom prst="rect">
            <a:avLst/>
          </a:prstGeom>
        </p:spPr>
        <p:txBody>
          <a:bodyPr/>
          <a:lstStyle>
            <a:lvl1pPr>
              <a:defRPr>
                <a:solidFill>
                  <a:schemeClr val="tx1"/>
                </a:solidFill>
              </a:defRPr>
            </a:lvl1pPr>
          </a:lstStyle>
          <a:p>
            <a:r>
              <a:rPr lang="da-DK" dirty="0"/>
              <a:t>Write a </a:t>
            </a:r>
            <a:r>
              <a:rPr lang="da-DK" dirty="0" err="1"/>
              <a:t>headline</a:t>
            </a:r>
            <a:endParaRPr lang="da-DK" dirty="0"/>
          </a:p>
        </p:txBody>
      </p:sp>
      <p:sp>
        <p:nvSpPr>
          <p:cNvPr id="3" name="Pladsholder til billede 4">
            <a:extLst>
              <a:ext uri="{FF2B5EF4-FFF2-40B4-BE49-F238E27FC236}">
                <a16:creationId xmlns:a16="http://schemas.microsoft.com/office/drawing/2014/main" id="{48B737F7-495B-7F4E-8C53-E7C2CAAFA0F5}"/>
              </a:ext>
            </a:extLst>
          </p:cNvPr>
          <p:cNvSpPr>
            <a:spLocks noGrp="1"/>
          </p:cNvSpPr>
          <p:nvPr>
            <p:ph type="pic" sz="quarter" idx="10" hasCustomPrompt="1"/>
          </p:nvPr>
        </p:nvSpPr>
        <p:spPr>
          <a:xfrm>
            <a:off x="0" y="2571750"/>
            <a:ext cx="9144000" cy="2571750"/>
          </a:xfrm>
          <a:prstGeom prst="rect">
            <a:avLst/>
          </a:prstGeom>
        </p:spPr>
        <p:txBody>
          <a:bodyPr/>
          <a:lstStyle>
            <a:lvl1pPr>
              <a:defRPr/>
            </a:lvl1pPr>
          </a:lstStyle>
          <a:p>
            <a:r>
              <a:rPr lang="da-DK" dirty="0" err="1"/>
              <a:t>Click</a:t>
            </a:r>
            <a:r>
              <a:rPr lang="da-DK" dirty="0"/>
              <a:t> and </a:t>
            </a:r>
            <a:r>
              <a:rPr lang="da-DK" dirty="0" err="1"/>
              <a:t>add</a:t>
            </a:r>
            <a:r>
              <a:rPr lang="da-DK" dirty="0"/>
              <a:t> a </a:t>
            </a:r>
            <a:r>
              <a:rPr lang="da-DK" dirty="0" err="1"/>
              <a:t>photo</a:t>
            </a:r>
            <a:endParaRPr lang="da-DK" dirty="0"/>
          </a:p>
        </p:txBody>
      </p:sp>
      <p:pic>
        <p:nvPicPr>
          <p:cNvPr id="5" name="Billede 4">
            <a:extLst>
              <a:ext uri="{FF2B5EF4-FFF2-40B4-BE49-F238E27FC236}">
                <a16:creationId xmlns:a16="http://schemas.microsoft.com/office/drawing/2014/main" id="{712E7178-F69E-A04B-BC8E-0C2826DA948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Tree>
    <p:extLst>
      <p:ext uri="{BB962C8B-B14F-4D97-AF65-F5344CB8AC3E}">
        <p14:creationId xmlns:p14="http://schemas.microsoft.com/office/powerpoint/2010/main" val="741406067"/>
      </p:ext>
    </p:extLst>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Headline, Textbox - read/black">
    <p:bg>
      <p:bgRef idx="1001">
        <a:schemeClr val="bg2"/>
      </p:bgRef>
    </p:bg>
    <p:spTree>
      <p:nvGrpSpPr>
        <p:cNvPr id="1" name=""/>
        <p:cNvGrpSpPr/>
        <p:nvPr/>
      </p:nvGrpSpPr>
      <p:grpSpPr>
        <a:xfrm>
          <a:off x="0" y="0"/>
          <a:ext cx="0" cy="0"/>
          <a:chOff x="0" y="0"/>
          <a:chExt cx="0" cy="0"/>
        </a:xfrm>
      </p:grpSpPr>
      <p:sp>
        <p:nvSpPr>
          <p:cNvPr id="4" name="Rektangel 3">
            <a:extLst>
              <a:ext uri="{FF2B5EF4-FFF2-40B4-BE49-F238E27FC236}">
                <a16:creationId xmlns:a16="http://schemas.microsoft.com/office/drawing/2014/main" id="{56AB45B0-9AAF-2641-A15C-2A09C137E157}"/>
              </a:ext>
            </a:extLst>
          </p:cNvPr>
          <p:cNvSpPr/>
          <p:nvPr userDrawn="1"/>
        </p:nvSpPr>
        <p:spPr>
          <a:xfrm>
            <a:off x="0" y="2027700"/>
            <a:ext cx="9144900" cy="31158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p>
        </p:txBody>
      </p:sp>
      <p:sp>
        <p:nvSpPr>
          <p:cNvPr id="2" name="Titel 1"/>
          <p:cNvSpPr>
            <a:spLocks noGrp="1"/>
          </p:cNvSpPr>
          <p:nvPr>
            <p:ph type="title" hasCustomPrompt="1"/>
          </p:nvPr>
        </p:nvSpPr>
        <p:spPr>
          <a:xfrm>
            <a:off x="530353" y="806400"/>
            <a:ext cx="7416000" cy="725401"/>
          </a:xfrm>
          <a:prstGeom prst="rect">
            <a:avLst/>
          </a:prstGeom>
        </p:spPr>
        <p:txBody>
          <a:bodyPr/>
          <a:lstStyle>
            <a:lvl1pPr>
              <a:defRPr>
                <a:solidFill>
                  <a:schemeClr val="tx1"/>
                </a:solidFill>
              </a:defRPr>
            </a:lvl1pPr>
          </a:lstStyle>
          <a:p>
            <a:r>
              <a:rPr lang="da-DK" dirty="0"/>
              <a:t>Write a </a:t>
            </a:r>
            <a:r>
              <a:rPr lang="da-DK" dirty="0" err="1"/>
              <a:t>headline</a:t>
            </a:r>
            <a:endParaRPr lang="da-DK" dirty="0"/>
          </a:p>
        </p:txBody>
      </p:sp>
      <p:sp>
        <p:nvSpPr>
          <p:cNvPr id="9" name="Pladsholder til tekst 8">
            <a:extLst>
              <a:ext uri="{FF2B5EF4-FFF2-40B4-BE49-F238E27FC236}">
                <a16:creationId xmlns:a16="http://schemas.microsoft.com/office/drawing/2014/main" id="{FDB59DA2-28B4-4BAA-BB45-EDA1889B1558}"/>
              </a:ext>
            </a:extLst>
          </p:cNvPr>
          <p:cNvSpPr>
            <a:spLocks noGrp="1"/>
          </p:cNvSpPr>
          <p:nvPr>
            <p:ph type="body" sz="quarter" idx="14" hasCustomPrompt="1"/>
          </p:nvPr>
        </p:nvSpPr>
        <p:spPr>
          <a:xfrm>
            <a:off x="529200" y="2519100"/>
            <a:ext cx="7514100" cy="2022300"/>
          </a:xfrm>
          <a:prstGeom prst="rect">
            <a:avLst/>
          </a:prstGeom>
        </p:spPr>
        <p:txBody>
          <a:bodyPr/>
          <a:lstStyle>
            <a:lvl1pPr marL="0" indent="0">
              <a:buNone/>
              <a:defRPr/>
            </a:lvl1pPr>
            <a:lvl2pPr marL="261938" indent="0">
              <a:buNone/>
              <a:defRPr/>
            </a:lvl2pPr>
            <a:lvl3pPr marL="528638" indent="0">
              <a:buNone/>
              <a:defRPr/>
            </a:lvl3pPr>
            <a:lvl4pPr marL="808435" indent="0">
              <a:buNone/>
              <a:defRPr/>
            </a:lvl4pPr>
            <a:lvl5pPr marL="1079897" indent="0">
              <a:buNone/>
              <a:defRPr/>
            </a:lvl5pPr>
          </a:lstStyle>
          <a:p>
            <a:pPr lvl="0"/>
            <a:r>
              <a:rPr lang="da-DK" dirty="0"/>
              <a:t>Write </a:t>
            </a:r>
            <a:r>
              <a:rPr lang="da-DK" dirty="0" err="1"/>
              <a:t>text</a:t>
            </a:r>
            <a:endParaRPr lang="da-DK" dirty="0"/>
          </a:p>
        </p:txBody>
      </p:sp>
      <p:pic>
        <p:nvPicPr>
          <p:cNvPr id="7" name="Billede 6">
            <a:extLst>
              <a:ext uri="{FF2B5EF4-FFF2-40B4-BE49-F238E27FC236}">
                <a16:creationId xmlns:a16="http://schemas.microsoft.com/office/drawing/2014/main" id="{386577A6-B181-4B00-9AB1-351346F2F886}"/>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Tree>
    <p:extLst>
      <p:ext uri="{BB962C8B-B14F-4D97-AF65-F5344CB8AC3E}">
        <p14:creationId xmlns:p14="http://schemas.microsoft.com/office/powerpoint/2010/main" val="3514032945"/>
      </p:ext>
    </p:extLst>
  </p:cSld>
  <p:clrMapOvr>
    <a:overrideClrMapping bg1="dk1" tx1="lt1" bg2="dk2"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Coverslide 2">
    <p:bg>
      <p:bgPr>
        <a:solidFill>
          <a:srgbClr val="AF161E"/>
        </a:solidFill>
        <a:effectLst/>
      </p:bgPr>
    </p:bg>
    <p:spTree>
      <p:nvGrpSpPr>
        <p:cNvPr id="1" name=""/>
        <p:cNvGrpSpPr/>
        <p:nvPr/>
      </p:nvGrpSpPr>
      <p:grpSpPr>
        <a:xfrm>
          <a:off x="0" y="0"/>
          <a:ext cx="0" cy="0"/>
          <a:chOff x="0" y="0"/>
          <a:chExt cx="0" cy="0"/>
        </a:xfrm>
      </p:grpSpPr>
      <p:pic>
        <p:nvPicPr>
          <p:cNvPr id="6" name="Billede 5">
            <a:extLst>
              <a:ext uri="{FF2B5EF4-FFF2-40B4-BE49-F238E27FC236}">
                <a16:creationId xmlns:a16="http://schemas.microsoft.com/office/drawing/2014/main" id="{664C8A0A-F7CE-4BF9-B658-FB54F062315B}"/>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309569" y="917753"/>
            <a:ext cx="5805960" cy="3624628"/>
          </a:xfrm>
          <a:prstGeom prst="rect">
            <a:avLst/>
          </a:prstGeom>
        </p:spPr>
      </p:pic>
      <p:pic>
        <p:nvPicPr>
          <p:cNvPr id="10" name="Billede 9">
            <a:extLst>
              <a:ext uri="{FF2B5EF4-FFF2-40B4-BE49-F238E27FC236}">
                <a16:creationId xmlns:a16="http://schemas.microsoft.com/office/drawing/2014/main" id="{737298CC-2FC6-9A41-BBE6-F883F86E1C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043747" y="222647"/>
            <a:ext cx="880946" cy="343605"/>
          </a:xfrm>
          <a:prstGeom prst="rect">
            <a:avLst/>
          </a:prstGeom>
        </p:spPr>
      </p:pic>
      <p:pic>
        <p:nvPicPr>
          <p:cNvPr id="9" name="Billede 8">
            <a:extLst>
              <a:ext uri="{FF2B5EF4-FFF2-40B4-BE49-F238E27FC236}">
                <a16:creationId xmlns:a16="http://schemas.microsoft.com/office/drawing/2014/main" id="{BF542566-39D3-446F-BB57-8A8395130426}"/>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6366982" y="2044800"/>
            <a:ext cx="2005735" cy="1036800"/>
          </a:xfrm>
          <a:prstGeom prst="rect">
            <a:avLst/>
          </a:prstGeom>
        </p:spPr>
      </p:pic>
    </p:spTree>
    <p:extLst>
      <p:ext uri="{BB962C8B-B14F-4D97-AF65-F5344CB8AC3E}">
        <p14:creationId xmlns:p14="http://schemas.microsoft.com/office/powerpoint/2010/main" val="197524273"/>
      </p:ext>
    </p:extLst>
  </p:cSld>
  <p:clrMapOvr>
    <a:overrideClrMapping bg1="dk1" tx1="lt1" bg2="dk2" tx2="lt2" accent1="accent1" accent2="accent2" accent3="accent3" accent4="accent4" accent5="accent5" accent6="accent6" hlink="hlink" folHlink="folHlink"/>
  </p:clrMapOvr>
  <p:transition spd="slow">
    <p:wipe/>
  </p:transition>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Headline, Textbox - read/white">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30353" y="806400"/>
            <a:ext cx="7416000" cy="718676"/>
          </a:xfrm>
          <a:prstGeom prst="rect">
            <a:avLst/>
          </a:prstGeom>
        </p:spPr>
        <p:txBody>
          <a:bodyPr/>
          <a:lstStyle>
            <a:lvl1pPr>
              <a:defRPr>
                <a:solidFill>
                  <a:schemeClr val="tx1"/>
                </a:solidFill>
              </a:defRPr>
            </a:lvl1pPr>
          </a:lstStyle>
          <a:p>
            <a:r>
              <a:rPr lang="da-DK" dirty="0"/>
              <a:t>Write a </a:t>
            </a:r>
            <a:r>
              <a:rPr lang="da-DK" dirty="0" err="1"/>
              <a:t>headline</a:t>
            </a:r>
            <a:endParaRPr lang="da-DK" dirty="0"/>
          </a:p>
        </p:txBody>
      </p:sp>
      <p:sp>
        <p:nvSpPr>
          <p:cNvPr id="4" name="Rektangel 3">
            <a:extLst>
              <a:ext uri="{FF2B5EF4-FFF2-40B4-BE49-F238E27FC236}">
                <a16:creationId xmlns:a16="http://schemas.microsoft.com/office/drawing/2014/main" id="{56AB45B0-9AAF-2641-A15C-2A09C137E157}"/>
              </a:ext>
            </a:extLst>
          </p:cNvPr>
          <p:cNvSpPr/>
          <p:nvPr userDrawn="1"/>
        </p:nvSpPr>
        <p:spPr>
          <a:xfrm>
            <a:off x="0" y="2027700"/>
            <a:ext cx="9144900" cy="3115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solidFill>
                <a:schemeClr val="bg1">
                  <a:lumMod val="50000"/>
                </a:schemeClr>
              </a:solidFill>
            </a:endParaRPr>
          </a:p>
        </p:txBody>
      </p:sp>
      <p:sp>
        <p:nvSpPr>
          <p:cNvPr id="9" name="Pladsholder til tekst 8">
            <a:extLst>
              <a:ext uri="{FF2B5EF4-FFF2-40B4-BE49-F238E27FC236}">
                <a16:creationId xmlns:a16="http://schemas.microsoft.com/office/drawing/2014/main" id="{FDB59DA2-28B4-4BAA-BB45-EDA1889B1558}"/>
              </a:ext>
            </a:extLst>
          </p:cNvPr>
          <p:cNvSpPr>
            <a:spLocks noGrp="1"/>
          </p:cNvSpPr>
          <p:nvPr>
            <p:ph type="body" sz="quarter" idx="14" hasCustomPrompt="1"/>
          </p:nvPr>
        </p:nvSpPr>
        <p:spPr>
          <a:xfrm>
            <a:off x="529200" y="2498318"/>
            <a:ext cx="7514100" cy="2022300"/>
          </a:xfrm>
          <a:prstGeom prst="rect">
            <a:avLst/>
          </a:prstGeom>
        </p:spPr>
        <p:txBody>
          <a:bodyPr/>
          <a:lstStyle>
            <a:lvl1pPr marL="0" indent="0">
              <a:buNone/>
              <a:defRPr>
                <a:solidFill>
                  <a:schemeClr val="bg1"/>
                </a:solidFill>
              </a:defRPr>
            </a:lvl1pPr>
            <a:lvl2pPr marL="261938" indent="0">
              <a:buNone/>
              <a:defRPr/>
            </a:lvl2pPr>
            <a:lvl3pPr marL="528638" indent="0">
              <a:buNone/>
              <a:defRPr/>
            </a:lvl3pPr>
            <a:lvl4pPr marL="808435" indent="0">
              <a:buNone/>
              <a:defRPr/>
            </a:lvl4pPr>
            <a:lvl5pPr marL="1079897" indent="0">
              <a:buNone/>
              <a:defRPr/>
            </a:lvl5pPr>
          </a:lstStyle>
          <a:p>
            <a:pPr lvl="0"/>
            <a:r>
              <a:rPr lang="da-DK" dirty="0"/>
              <a:t>Write </a:t>
            </a:r>
            <a:r>
              <a:rPr lang="da-DK" dirty="0" err="1"/>
              <a:t>text</a:t>
            </a:r>
            <a:endParaRPr lang="da-DK" dirty="0"/>
          </a:p>
        </p:txBody>
      </p:sp>
      <p:pic>
        <p:nvPicPr>
          <p:cNvPr id="5" name="Billede 4">
            <a:extLst>
              <a:ext uri="{FF2B5EF4-FFF2-40B4-BE49-F238E27FC236}">
                <a16:creationId xmlns:a16="http://schemas.microsoft.com/office/drawing/2014/main" id="{712E7178-F69E-A04B-BC8E-0C2826DA948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Tree>
    <p:extLst>
      <p:ext uri="{BB962C8B-B14F-4D97-AF65-F5344CB8AC3E}">
        <p14:creationId xmlns:p14="http://schemas.microsoft.com/office/powerpoint/2010/main" val="768532265"/>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Headline, Textbox - read">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30353" y="806400"/>
            <a:ext cx="7416000" cy="678335"/>
          </a:xfrm>
          <a:prstGeom prst="rect">
            <a:avLst/>
          </a:prstGeom>
        </p:spPr>
        <p:txBody>
          <a:bodyPr/>
          <a:lstStyle>
            <a:lvl1pPr>
              <a:defRPr>
                <a:solidFill>
                  <a:schemeClr val="tx1"/>
                </a:solidFill>
              </a:defRPr>
            </a:lvl1pPr>
          </a:lstStyle>
          <a:p>
            <a:r>
              <a:rPr lang="da-DK" dirty="0"/>
              <a:t>Write a </a:t>
            </a:r>
            <a:r>
              <a:rPr lang="da-DK" dirty="0" err="1"/>
              <a:t>title</a:t>
            </a:r>
            <a:endParaRPr lang="da-DK" dirty="0"/>
          </a:p>
        </p:txBody>
      </p:sp>
      <p:sp>
        <p:nvSpPr>
          <p:cNvPr id="4" name="Rektangel 3">
            <a:extLst>
              <a:ext uri="{FF2B5EF4-FFF2-40B4-BE49-F238E27FC236}">
                <a16:creationId xmlns:a16="http://schemas.microsoft.com/office/drawing/2014/main" id="{56AB45B0-9AAF-2641-A15C-2A09C137E157}"/>
              </a:ext>
            </a:extLst>
          </p:cNvPr>
          <p:cNvSpPr/>
          <p:nvPr userDrawn="1"/>
        </p:nvSpPr>
        <p:spPr>
          <a:xfrm>
            <a:off x="0" y="2027700"/>
            <a:ext cx="9144900" cy="3115800"/>
          </a:xfrm>
          <a:prstGeom prst="rect">
            <a:avLst/>
          </a:prstGeom>
          <a:solidFill>
            <a:srgbClr val="AF16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da-DK" sz="2000"/>
          </a:p>
        </p:txBody>
      </p:sp>
      <p:sp>
        <p:nvSpPr>
          <p:cNvPr id="9" name="Pladsholder til tekst 8">
            <a:extLst>
              <a:ext uri="{FF2B5EF4-FFF2-40B4-BE49-F238E27FC236}">
                <a16:creationId xmlns:a16="http://schemas.microsoft.com/office/drawing/2014/main" id="{FDB59DA2-28B4-4BAA-BB45-EDA1889B1558}"/>
              </a:ext>
            </a:extLst>
          </p:cNvPr>
          <p:cNvSpPr>
            <a:spLocks noGrp="1"/>
          </p:cNvSpPr>
          <p:nvPr>
            <p:ph type="body" sz="quarter" idx="14" hasCustomPrompt="1"/>
          </p:nvPr>
        </p:nvSpPr>
        <p:spPr>
          <a:xfrm>
            <a:off x="529200" y="2498318"/>
            <a:ext cx="7514100" cy="2022300"/>
          </a:xfrm>
          <a:prstGeom prst="rect">
            <a:avLst/>
          </a:prstGeom>
        </p:spPr>
        <p:txBody>
          <a:bodyPr/>
          <a:lstStyle>
            <a:lvl1pPr marL="0" indent="0">
              <a:buNone/>
              <a:defRPr>
                <a:solidFill>
                  <a:schemeClr val="tx1"/>
                </a:solidFill>
              </a:defRPr>
            </a:lvl1pPr>
            <a:lvl2pPr marL="261938" indent="0">
              <a:buNone/>
              <a:defRPr/>
            </a:lvl2pPr>
            <a:lvl3pPr marL="528638" indent="0">
              <a:buNone/>
              <a:defRPr/>
            </a:lvl3pPr>
            <a:lvl4pPr marL="808435" indent="0">
              <a:buNone/>
              <a:defRPr/>
            </a:lvl4pPr>
            <a:lvl5pPr marL="1079897" indent="0">
              <a:buNone/>
              <a:defRPr/>
            </a:lvl5pPr>
          </a:lstStyle>
          <a:p>
            <a:pPr lvl="0"/>
            <a:r>
              <a:rPr lang="da-DK" dirty="0"/>
              <a:t>Write </a:t>
            </a:r>
            <a:r>
              <a:rPr lang="da-DK" dirty="0" err="1"/>
              <a:t>text</a:t>
            </a:r>
            <a:endParaRPr lang="da-DK" dirty="0"/>
          </a:p>
        </p:txBody>
      </p:sp>
      <p:pic>
        <p:nvPicPr>
          <p:cNvPr id="5" name="Billede 4">
            <a:extLst>
              <a:ext uri="{FF2B5EF4-FFF2-40B4-BE49-F238E27FC236}">
                <a16:creationId xmlns:a16="http://schemas.microsoft.com/office/drawing/2014/main" id="{712E7178-F69E-A04B-BC8E-0C2826DA948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
        <p:nvSpPr>
          <p:cNvPr id="3" name="Pladsholder til dato 2" hidden="1">
            <a:extLst>
              <a:ext uri="{FF2B5EF4-FFF2-40B4-BE49-F238E27FC236}">
                <a16:creationId xmlns:a16="http://schemas.microsoft.com/office/drawing/2014/main" id="{35528CD9-A6A7-45E3-A6B4-F4C5923192AC}"/>
              </a:ext>
            </a:extLst>
          </p:cNvPr>
          <p:cNvSpPr>
            <a:spLocks noGrp="1"/>
          </p:cNvSpPr>
          <p:nvPr>
            <p:ph type="dt" sz="half" idx="15"/>
          </p:nvPr>
        </p:nvSpPr>
        <p:spPr>
          <a:xfrm rot="5400000">
            <a:off x="8479800" y="4238945"/>
            <a:ext cx="666000" cy="205200"/>
          </a:xfrm>
          <a:prstGeom prst="rect">
            <a:avLst/>
          </a:prstGeom>
        </p:spPr>
        <p:txBody>
          <a:bodyPr/>
          <a:lstStyle>
            <a:lvl1pPr>
              <a:defRPr>
                <a:solidFill>
                  <a:srgbClr val="7F7F7F"/>
                </a:solidFill>
              </a:defRPr>
            </a:lvl1pPr>
          </a:lstStyle>
          <a:p>
            <a:fld id="{44B10404-A5FB-4CA6-998A-7B779A87929E}" type="datetime1">
              <a:rPr lang="en-GB" smtClean="0"/>
              <a:t>10/04/2023</a:t>
            </a:fld>
            <a:endParaRPr lang="da-DK" dirty="0"/>
          </a:p>
        </p:txBody>
      </p:sp>
      <p:sp>
        <p:nvSpPr>
          <p:cNvPr id="6" name="Pladsholder til sidefod 5" hidden="1">
            <a:extLst>
              <a:ext uri="{FF2B5EF4-FFF2-40B4-BE49-F238E27FC236}">
                <a16:creationId xmlns:a16="http://schemas.microsoft.com/office/drawing/2014/main" id="{9AD4DE78-B7B1-44F8-A2F1-617BDB963958}"/>
              </a:ext>
            </a:extLst>
          </p:cNvPr>
          <p:cNvSpPr>
            <a:spLocks noGrp="1"/>
          </p:cNvSpPr>
          <p:nvPr>
            <p:ph type="ftr" sz="quarter" idx="16"/>
          </p:nvPr>
        </p:nvSpPr>
        <p:spPr>
          <a:xfrm rot="5400000">
            <a:off x="7282800" y="2375945"/>
            <a:ext cx="3060000" cy="205200"/>
          </a:xfrm>
          <a:prstGeom prst="rect">
            <a:avLst/>
          </a:prstGeom>
        </p:spPr>
        <p:txBody>
          <a:bodyPr/>
          <a:lstStyle>
            <a:lvl1pPr>
              <a:defRPr>
                <a:solidFill>
                  <a:srgbClr val="7F7F7F"/>
                </a:solidFill>
              </a:defRPr>
            </a:lvl1pPr>
          </a:lstStyle>
          <a:p>
            <a:r>
              <a:rPr lang="da-DK"/>
              <a:t>Footer</a:t>
            </a:r>
            <a:endParaRPr lang="da-DK" dirty="0"/>
          </a:p>
        </p:txBody>
      </p:sp>
    </p:spTree>
    <p:extLst>
      <p:ext uri="{BB962C8B-B14F-4D97-AF65-F5344CB8AC3E}">
        <p14:creationId xmlns:p14="http://schemas.microsoft.com/office/powerpoint/2010/main" val="1173661052"/>
      </p:ext>
    </p:extLst>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Headline, Textbox - read/green">
    <p:bg>
      <p:bgRef idx="1001">
        <a:schemeClr val="bg2"/>
      </p:bgRef>
    </p:bg>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30353" y="806400"/>
            <a:ext cx="7416000" cy="651441"/>
          </a:xfrm>
          <a:prstGeom prst="rect">
            <a:avLst/>
          </a:prstGeom>
        </p:spPr>
        <p:txBody>
          <a:bodyPr/>
          <a:lstStyle>
            <a:lvl1pPr>
              <a:defRPr>
                <a:solidFill>
                  <a:schemeClr val="tx1"/>
                </a:solidFill>
              </a:defRPr>
            </a:lvl1pPr>
          </a:lstStyle>
          <a:p>
            <a:r>
              <a:rPr lang="da-DK" dirty="0"/>
              <a:t>Write a </a:t>
            </a:r>
            <a:r>
              <a:rPr lang="da-DK" dirty="0" err="1"/>
              <a:t>headline</a:t>
            </a:r>
            <a:endParaRPr lang="da-DK" dirty="0"/>
          </a:p>
        </p:txBody>
      </p:sp>
      <p:sp>
        <p:nvSpPr>
          <p:cNvPr id="4" name="Rektangel 3">
            <a:extLst>
              <a:ext uri="{FF2B5EF4-FFF2-40B4-BE49-F238E27FC236}">
                <a16:creationId xmlns:a16="http://schemas.microsoft.com/office/drawing/2014/main" id="{56AB45B0-9AAF-2641-A15C-2A09C137E157}"/>
              </a:ext>
            </a:extLst>
          </p:cNvPr>
          <p:cNvSpPr/>
          <p:nvPr userDrawn="1"/>
        </p:nvSpPr>
        <p:spPr>
          <a:xfrm>
            <a:off x="0" y="2027700"/>
            <a:ext cx="9144900" cy="3115800"/>
          </a:xfrm>
          <a:prstGeom prst="rect">
            <a:avLst/>
          </a:prstGeom>
          <a:solidFill>
            <a:schemeClr val="accent2">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Pladsholder til tekst 8">
            <a:extLst>
              <a:ext uri="{FF2B5EF4-FFF2-40B4-BE49-F238E27FC236}">
                <a16:creationId xmlns:a16="http://schemas.microsoft.com/office/drawing/2014/main" id="{FDB59DA2-28B4-4BAA-BB45-EDA1889B1558}"/>
              </a:ext>
            </a:extLst>
          </p:cNvPr>
          <p:cNvSpPr>
            <a:spLocks noGrp="1"/>
          </p:cNvSpPr>
          <p:nvPr>
            <p:ph type="body" sz="quarter" idx="14" hasCustomPrompt="1"/>
          </p:nvPr>
        </p:nvSpPr>
        <p:spPr>
          <a:xfrm>
            <a:off x="530353" y="2498318"/>
            <a:ext cx="7514100" cy="2022300"/>
          </a:xfrm>
          <a:prstGeom prst="rect">
            <a:avLst/>
          </a:prstGeom>
        </p:spPr>
        <p:txBody>
          <a:bodyPr/>
          <a:lstStyle>
            <a:lvl1pPr marL="0" indent="0">
              <a:buNone/>
              <a:defRPr>
                <a:solidFill>
                  <a:schemeClr val="tx1"/>
                </a:solidFill>
              </a:defRPr>
            </a:lvl1pPr>
            <a:lvl2pPr marL="261938" indent="0">
              <a:buNone/>
              <a:defRPr/>
            </a:lvl2pPr>
            <a:lvl3pPr marL="528638" indent="0">
              <a:buNone/>
              <a:defRPr/>
            </a:lvl3pPr>
            <a:lvl4pPr marL="808435" indent="0">
              <a:buNone/>
              <a:defRPr/>
            </a:lvl4pPr>
            <a:lvl5pPr marL="1079897" indent="0">
              <a:buNone/>
              <a:defRPr/>
            </a:lvl5pPr>
          </a:lstStyle>
          <a:p>
            <a:pPr lvl="0"/>
            <a:r>
              <a:rPr lang="da-DK" dirty="0"/>
              <a:t>Write </a:t>
            </a:r>
            <a:r>
              <a:rPr lang="da-DK" dirty="0" err="1"/>
              <a:t>text</a:t>
            </a:r>
            <a:endParaRPr lang="da-DK" dirty="0"/>
          </a:p>
        </p:txBody>
      </p:sp>
      <p:pic>
        <p:nvPicPr>
          <p:cNvPr id="5" name="Billede 4">
            <a:extLst>
              <a:ext uri="{FF2B5EF4-FFF2-40B4-BE49-F238E27FC236}">
                <a16:creationId xmlns:a16="http://schemas.microsoft.com/office/drawing/2014/main" id="{712E7178-F69E-A04B-BC8E-0C2826DA948D}"/>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8287200" y="165600"/>
            <a:ext cx="644002" cy="252000"/>
          </a:xfrm>
          <a:prstGeom prst="rect">
            <a:avLst/>
          </a:prstGeom>
        </p:spPr>
      </p:pic>
    </p:spTree>
    <p:extLst>
      <p:ext uri="{BB962C8B-B14F-4D97-AF65-F5344CB8AC3E}">
        <p14:creationId xmlns:p14="http://schemas.microsoft.com/office/powerpoint/2010/main" val="3126997288"/>
      </p:ext>
    </p:extLst>
  </p:cSld>
  <p:clrMapOvr>
    <a:overrideClrMapping bg1="dk1" tx1="lt1" bg2="dk2" tx2="lt2" accent1="accent1" accent2="accent2" accent3="accent3" accent4="accent4" accent5="accent5" accent6="accent6" hlink="hlink" folHlink="folHlink"/>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Headline, subtitle, photo - read">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4DC6393B-708D-436D-A4F2-D788AEE2FEEE}"/>
              </a:ext>
            </a:extLst>
          </p:cNvPr>
          <p:cNvSpPr/>
          <p:nvPr userDrawn="1"/>
        </p:nvSpPr>
        <p:spPr>
          <a:xfrm>
            <a:off x="0" y="0"/>
            <a:ext cx="810201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p>
        </p:txBody>
      </p:sp>
      <p:sp>
        <p:nvSpPr>
          <p:cNvPr id="2" name="Titel 1"/>
          <p:cNvSpPr>
            <a:spLocks noGrp="1"/>
          </p:cNvSpPr>
          <p:nvPr>
            <p:ph type="title" hasCustomPrompt="1"/>
          </p:nvPr>
        </p:nvSpPr>
        <p:spPr>
          <a:xfrm>
            <a:off x="530352" y="410136"/>
            <a:ext cx="7293600" cy="671214"/>
          </a:xfrm>
          <a:prstGeom prst="rect">
            <a:avLst/>
          </a:prstGeom>
        </p:spPr>
        <p:txBody>
          <a:bodyPr/>
          <a:lstStyle>
            <a:lvl1pPr>
              <a:defRPr>
                <a:solidFill>
                  <a:schemeClr val="bg1"/>
                </a:solidFill>
              </a:defRPr>
            </a:lvl1pPr>
          </a:lstStyle>
          <a:p>
            <a:r>
              <a:rPr lang="da-DK" dirty="0"/>
              <a:t>Write a </a:t>
            </a:r>
            <a:r>
              <a:rPr lang="da-DK" dirty="0" err="1"/>
              <a:t>headline</a:t>
            </a:r>
            <a:endParaRPr lang="da-DK" dirty="0"/>
          </a:p>
        </p:txBody>
      </p:sp>
      <p:sp>
        <p:nvSpPr>
          <p:cNvPr id="6" name="Pladsholder til tekst 5">
            <a:extLst>
              <a:ext uri="{FF2B5EF4-FFF2-40B4-BE49-F238E27FC236}">
                <a16:creationId xmlns:a16="http://schemas.microsoft.com/office/drawing/2014/main" id="{800C79A9-6DE0-4B4F-829F-470071E107A6}"/>
              </a:ext>
            </a:extLst>
          </p:cNvPr>
          <p:cNvSpPr>
            <a:spLocks noGrp="1"/>
          </p:cNvSpPr>
          <p:nvPr>
            <p:ph type="body" sz="quarter" idx="13" hasCustomPrompt="1"/>
          </p:nvPr>
        </p:nvSpPr>
        <p:spPr>
          <a:xfrm>
            <a:off x="529828" y="1491486"/>
            <a:ext cx="7293599" cy="506514"/>
          </a:xfrm>
          <a:prstGeom prst="rect">
            <a:avLst/>
          </a:prstGeom>
        </p:spPr>
        <p:txBody>
          <a:bodyPr/>
          <a:lstStyle>
            <a:lvl1pPr marL="0" indent="0">
              <a:buFontTx/>
              <a:buNone/>
              <a:defRPr sz="2000">
                <a:solidFill>
                  <a:schemeClr val="bg1"/>
                </a:solidFill>
                <a:latin typeface="Calibri" panose="020F0502020204030204" pitchFamily="34" charset="0"/>
                <a:cs typeface="Calibri" panose="020F0502020204030204" pitchFamily="34" charset="0"/>
              </a:defRPr>
            </a:lvl1pPr>
            <a:lvl2pPr marL="261938" indent="0">
              <a:buFontTx/>
              <a:buNone/>
              <a:defRPr sz="1125">
                <a:solidFill>
                  <a:schemeClr val="bg1"/>
                </a:solidFill>
                <a:latin typeface="Calibri" panose="020F0502020204030204" pitchFamily="34" charset="0"/>
                <a:cs typeface="Calibri" panose="020F0502020204030204" pitchFamily="34" charset="0"/>
              </a:defRPr>
            </a:lvl2pPr>
            <a:lvl3pPr marL="528638" indent="0">
              <a:buFontTx/>
              <a:buNone/>
              <a:defRPr sz="1125">
                <a:solidFill>
                  <a:schemeClr val="bg1"/>
                </a:solidFill>
                <a:latin typeface="Calibri" panose="020F0502020204030204" pitchFamily="34" charset="0"/>
                <a:cs typeface="Calibri" panose="020F0502020204030204" pitchFamily="34" charset="0"/>
              </a:defRPr>
            </a:lvl3pPr>
            <a:lvl4pPr marL="808435" indent="0">
              <a:buFontTx/>
              <a:buNone/>
              <a:defRPr sz="1125">
                <a:solidFill>
                  <a:schemeClr val="bg1"/>
                </a:solidFill>
                <a:latin typeface="Calibri" panose="020F0502020204030204" pitchFamily="34" charset="0"/>
                <a:cs typeface="Calibri" panose="020F0502020204030204" pitchFamily="34" charset="0"/>
              </a:defRPr>
            </a:lvl4pPr>
            <a:lvl5pPr marL="1079897" indent="0">
              <a:buFontTx/>
              <a:buNone/>
              <a:defRPr sz="1125">
                <a:solidFill>
                  <a:schemeClr val="bg1"/>
                </a:solidFill>
                <a:latin typeface="Calibri" panose="020F0502020204030204" pitchFamily="34" charset="0"/>
                <a:cs typeface="Calibri" panose="020F0502020204030204" pitchFamily="34" charset="0"/>
              </a:defRPr>
            </a:lvl5pPr>
          </a:lstStyle>
          <a:p>
            <a:pPr lvl="0"/>
            <a:r>
              <a:rPr lang="da-DK" dirty="0"/>
              <a:t>Write a </a:t>
            </a:r>
            <a:r>
              <a:rPr lang="da-DK" dirty="0" err="1"/>
              <a:t>subtitle</a:t>
            </a:r>
            <a:r>
              <a:rPr lang="da-DK" dirty="0"/>
              <a:t> </a:t>
            </a:r>
          </a:p>
        </p:txBody>
      </p:sp>
      <p:sp>
        <p:nvSpPr>
          <p:cNvPr id="3" name="Pladsholder til billede 4">
            <a:extLst>
              <a:ext uri="{FF2B5EF4-FFF2-40B4-BE49-F238E27FC236}">
                <a16:creationId xmlns:a16="http://schemas.microsoft.com/office/drawing/2014/main" id="{48B737F7-495B-7F4E-8C53-E7C2CAAFA0F5}"/>
              </a:ext>
            </a:extLst>
          </p:cNvPr>
          <p:cNvSpPr>
            <a:spLocks noGrp="1"/>
          </p:cNvSpPr>
          <p:nvPr>
            <p:ph type="pic" sz="quarter" idx="10" hasCustomPrompt="1"/>
          </p:nvPr>
        </p:nvSpPr>
        <p:spPr>
          <a:xfrm>
            <a:off x="2" y="2571750"/>
            <a:ext cx="8102008" cy="2571750"/>
          </a:xfrm>
          <a:prstGeom prst="rect">
            <a:avLst/>
          </a:prstGeom>
        </p:spPr>
        <p:txBody>
          <a:bodyPr/>
          <a:lstStyle>
            <a:lvl1pPr marL="0" indent="0">
              <a:buFontTx/>
              <a:buNone/>
              <a:defRPr>
                <a:solidFill>
                  <a:schemeClr val="bg1"/>
                </a:solidFill>
              </a:defRPr>
            </a:lvl1pPr>
          </a:lstStyle>
          <a:p>
            <a:r>
              <a:rPr lang="da-DK" dirty="0" err="1"/>
              <a:t>Click</a:t>
            </a:r>
            <a:r>
              <a:rPr lang="da-DK" dirty="0"/>
              <a:t> and </a:t>
            </a:r>
            <a:r>
              <a:rPr lang="da-DK" dirty="0" err="1"/>
              <a:t>add</a:t>
            </a:r>
            <a:r>
              <a:rPr lang="da-DK" dirty="0"/>
              <a:t> a </a:t>
            </a:r>
            <a:r>
              <a:rPr lang="da-DK" dirty="0" err="1"/>
              <a:t>photo</a:t>
            </a:r>
            <a:endParaRPr lang="da-DK" dirty="0"/>
          </a:p>
        </p:txBody>
      </p:sp>
      <p:sp>
        <p:nvSpPr>
          <p:cNvPr id="8" name="Pladsholder til dato 7">
            <a:extLst>
              <a:ext uri="{FF2B5EF4-FFF2-40B4-BE49-F238E27FC236}">
                <a16:creationId xmlns:a16="http://schemas.microsoft.com/office/drawing/2014/main" id="{4AC47EE8-8369-446D-A332-2975686E5EE4}"/>
              </a:ext>
            </a:extLst>
          </p:cNvPr>
          <p:cNvSpPr>
            <a:spLocks noGrp="1"/>
          </p:cNvSpPr>
          <p:nvPr>
            <p:ph type="dt" sz="half" idx="14"/>
          </p:nvPr>
        </p:nvSpPr>
        <p:spPr/>
        <p:txBody>
          <a:bodyPr/>
          <a:lstStyle/>
          <a:p>
            <a:fld id="{E2D803BD-5BB3-4973-9D83-1F8A9F73F840}" type="datetime1">
              <a:rPr lang="en-GB" smtClean="0"/>
              <a:t>10/04/2023</a:t>
            </a:fld>
            <a:endParaRPr lang="da-DK" dirty="0"/>
          </a:p>
        </p:txBody>
      </p:sp>
      <p:sp>
        <p:nvSpPr>
          <p:cNvPr id="9" name="Pladsholder til sidefod 8">
            <a:extLst>
              <a:ext uri="{FF2B5EF4-FFF2-40B4-BE49-F238E27FC236}">
                <a16:creationId xmlns:a16="http://schemas.microsoft.com/office/drawing/2014/main" id="{A21DC698-3B6C-4582-AE83-B5F1C10C8A45}"/>
              </a:ext>
            </a:extLst>
          </p:cNvPr>
          <p:cNvSpPr>
            <a:spLocks noGrp="1"/>
          </p:cNvSpPr>
          <p:nvPr>
            <p:ph type="ftr" sz="quarter" idx="15"/>
          </p:nvPr>
        </p:nvSpPr>
        <p:spPr/>
        <p:txBody>
          <a:bodyPr/>
          <a:lstStyle/>
          <a:p>
            <a:r>
              <a:rPr lang="da-DK"/>
              <a:t>Footer</a:t>
            </a:r>
            <a:endParaRPr lang="da-DK" dirty="0"/>
          </a:p>
        </p:txBody>
      </p:sp>
    </p:spTree>
    <p:extLst>
      <p:ext uri="{BB962C8B-B14F-4D97-AF65-F5344CB8AC3E}">
        <p14:creationId xmlns:p14="http://schemas.microsoft.com/office/powerpoint/2010/main" val="143309580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85" userDrawn="1">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Headline, subtitle, photo - black">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4DC6393B-708D-436D-A4F2-D788AEE2FEEE}"/>
              </a:ext>
            </a:extLst>
          </p:cNvPr>
          <p:cNvSpPr/>
          <p:nvPr userDrawn="1"/>
        </p:nvSpPr>
        <p:spPr>
          <a:xfrm>
            <a:off x="0" y="0"/>
            <a:ext cx="8102010" cy="51435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p>
        </p:txBody>
      </p:sp>
      <p:sp>
        <p:nvSpPr>
          <p:cNvPr id="2" name="Titel 1"/>
          <p:cNvSpPr>
            <a:spLocks noGrp="1"/>
          </p:cNvSpPr>
          <p:nvPr>
            <p:ph type="title" hasCustomPrompt="1"/>
          </p:nvPr>
        </p:nvSpPr>
        <p:spPr>
          <a:xfrm>
            <a:off x="530352" y="410136"/>
            <a:ext cx="7293600" cy="671214"/>
          </a:xfrm>
          <a:prstGeom prst="rect">
            <a:avLst/>
          </a:prstGeom>
        </p:spPr>
        <p:txBody>
          <a:bodyPr/>
          <a:lstStyle>
            <a:lvl1pPr>
              <a:defRPr>
                <a:solidFill>
                  <a:schemeClr val="bg1"/>
                </a:solidFill>
              </a:defRPr>
            </a:lvl1pPr>
          </a:lstStyle>
          <a:p>
            <a:r>
              <a:rPr lang="da-DK" dirty="0"/>
              <a:t>Write a </a:t>
            </a:r>
            <a:r>
              <a:rPr lang="da-DK" dirty="0" err="1"/>
              <a:t>headline</a:t>
            </a:r>
            <a:endParaRPr lang="da-DK" dirty="0"/>
          </a:p>
        </p:txBody>
      </p:sp>
      <p:sp>
        <p:nvSpPr>
          <p:cNvPr id="6" name="Pladsholder til tekst 5">
            <a:extLst>
              <a:ext uri="{FF2B5EF4-FFF2-40B4-BE49-F238E27FC236}">
                <a16:creationId xmlns:a16="http://schemas.microsoft.com/office/drawing/2014/main" id="{800C79A9-6DE0-4B4F-829F-470071E107A6}"/>
              </a:ext>
            </a:extLst>
          </p:cNvPr>
          <p:cNvSpPr>
            <a:spLocks noGrp="1"/>
          </p:cNvSpPr>
          <p:nvPr>
            <p:ph type="body" sz="quarter" idx="13" hasCustomPrompt="1"/>
          </p:nvPr>
        </p:nvSpPr>
        <p:spPr>
          <a:xfrm>
            <a:off x="529829" y="1491486"/>
            <a:ext cx="7222400" cy="506514"/>
          </a:xfrm>
          <a:prstGeom prst="rect">
            <a:avLst/>
          </a:prstGeom>
        </p:spPr>
        <p:txBody>
          <a:bodyPr/>
          <a:lstStyle>
            <a:lvl1pPr marL="0" indent="0">
              <a:buFontTx/>
              <a:buNone/>
              <a:defRPr sz="2000">
                <a:solidFill>
                  <a:schemeClr val="bg1"/>
                </a:solidFill>
                <a:latin typeface="Calibri" panose="020F0502020204030204" pitchFamily="34" charset="0"/>
                <a:cs typeface="Calibri" panose="020F0502020204030204" pitchFamily="34" charset="0"/>
              </a:defRPr>
            </a:lvl1pPr>
            <a:lvl2pPr marL="261938" indent="0">
              <a:buFontTx/>
              <a:buNone/>
              <a:defRPr sz="1125">
                <a:solidFill>
                  <a:schemeClr val="bg1"/>
                </a:solidFill>
                <a:latin typeface="Calibri" panose="020F0502020204030204" pitchFamily="34" charset="0"/>
                <a:cs typeface="Calibri" panose="020F0502020204030204" pitchFamily="34" charset="0"/>
              </a:defRPr>
            </a:lvl2pPr>
            <a:lvl3pPr marL="528638" indent="0">
              <a:buFontTx/>
              <a:buNone/>
              <a:defRPr sz="1125">
                <a:solidFill>
                  <a:schemeClr val="bg1"/>
                </a:solidFill>
                <a:latin typeface="Calibri" panose="020F0502020204030204" pitchFamily="34" charset="0"/>
                <a:cs typeface="Calibri" panose="020F0502020204030204" pitchFamily="34" charset="0"/>
              </a:defRPr>
            </a:lvl3pPr>
            <a:lvl4pPr marL="808435" indent="0">
              <a:buFontTx/>
              <a:buNone/>
              <a:defRPr sz="1125">
                <a:solidFill>
                  <a:schemeClr val="bg1"/>
                </a:solidFill>
                <a:latin typeface="Calibri" panose="020F0502020204030204" pitchFamily="34" charset="0"/>
                <a:cs typeface="Calibri" panose="020F0502020204030204" pitchFamily="34" charset="0"/>
              </a:defRPr>
            </a:lvl4pPr>
            <a:lvl5pPr marL="1079897" indent="0">
              <a:buFontTx/>
              <a:buNone/>
              <a:defRPr sz="1125">
                <a:solidFill>
                  <a:schemeClr val="bg1"/>
                </a:solidFill>
                <a:latin typeface="Calibri" panose="020F0502020204030204" pitchFamily="34" charset="0"/>
                <a:cs typeface="Calibri" panose="020F0502020204030204" pitchFamily="34" charset="0"/>
              </a:defRPr>
            </a:lvl5pPr>
          </a:lstStyle>
          <a:p>
            <a:pPr lvl="0"/>
            <a:r>
              <a:rPr lang="da-DK" dirty="0"/>
              <a:t>Write a </a:t>
            </a:r>
            <a:r>
              <a:rPr lang="da-DK" dirty="0" err="1"/>
              <a:t>subtitle</a:t>
            </a:r>
            <a:endParaRPr lang="da-DK" dirty="0"/>
          </a:p>
        </p:txBody>
      </p:sp>
      <p:sp>
        <p:nvSpPr>
          <p:cNvPr id="3" name="Pladsholder til billede 4">
            <a:extLst>
              <a:ext uri="{FF2B5EF4-FFF2-40B4-BE49-F238E27FC236}">
                <a16:creationId xmlns:a16="http://schemas.microsoft.com/office/drawing/2014/main" id="{48B737F7-495B-7F4E-8C53-E7C2CAAFA0F5}"/>
              </a:ext>
            </a:extLst>
          </p:cNvPr>
          <p:cNvSpPr>
            <a:spLocks noGrp="1"/>
          </p:cNvSpPr>
          <p:nvPr>
            <p:ph type="pic" sz="quarter" idx="10" hasCustomPrompt="1"/>
          </p:nvPr>
        </p:nvSpPr>
        <p:spPr>
          <a:xfrm>
            <a:off x="2" y="2571750"/>
            <a:ext cx="8102008" cy="2571750"/>
          </a:xfrm>
          <a:prstGeom prst="rect">
            <a:avLst/>
          </a:prstGeom>
        </p:spPr>
        <p:txBody>
          <a:bodyPr/>
          <a:lstStyle>
            <a:lvl1pPr marL="0" indent="0">
              <a:buFontTx/>
              <a:buNone/>
              <a:defRPr>
                <a:solidFill>
                  <a:schemeClr val="bg1"/>
                </a:solidFill>
              </a:defRPr>
            </a:lvl1pPr>
          </a:lstStyle>
          <a:p>
            <a:r>
              <a:rPr lang="da-DK" dirty="0" err="1"/>
              <a:t>Click</a:t>
            </a:r>
            <a:r>
              <a:rPr lang="da-DK" dirty="0"/>
              <a:t> and </a:t>
            </a:r>
            <a:r>
              <a:rPr lang="da-DK" dirty="0" err="1"/>
              <a:t>add</a:t>
            </a:r>
            <a:r>
              <a:rPr lang="da-DK" dirty="0"/>
              <a:t> a </a:t>
            </a:r>
            <a:r>
              <a:rPr lang="da-DK" dirty="0" err="1"/>
              <a:t>photo</a:t>
            </a:r>
            <a:endParaRPr lang="da-DK" dirty="0"/>
          </a:p>
        </p:txBody>
      </p:sp>
      <p:sp>
        <p:nvSpPr>
          <p:cNvPr id="4" name="Pladsholder til dato 3">
            <a:extLst>
              <a:ext uri="{FF2B5EF4-FFF2-40B4-BE49-F238E27FC236}">
                <a16:creationId xmlns:a16="http://schemas.microsoft.com/office/drawing/2014/main" id="{3F4080EC-2EA7-4872-A483-56A66FA585FE}"/>
              </a:ext>
            </a:extLst>
          </p:cNvPr>
          <p:cNvSpPr>
            <a:spLocks noGrp="1"/>
          </p:cNvSpPr>
          <p:nvPr>
            <p:ph type="dt" sz="half" idx="14"/>
          </p:nvPr>
        </p:nvSpPr>
        <p:spPr>
          <a:xfrm rot="5400000">
            <a:off x="8479800" y="4238945"/>
            <a:ext cx="666000" cy="205200"/>
          </a:xfrm>
          <a:prstGeom prst="rect">
            <a:avLst/>
          </a:prstGeom>
        </p:spPr>
        <p:txBody>
          <a:bodyPr/>
          <a:lstStyle>
            <a:lvl1pPr algn="r">
              <a:defRPr sz="750">
                <a:solidFill>
                  <a:schemeClr val="bg1">
                    <a:lumMod val="50000"/>
                  </a:schemeClr>
                </a:solidFill>
              </a:defRPr>
            </a:lvl1pPr>
          </a:lstStyle>
          <a:p>
            <a:fld id="{F461D601-BAD0-41BF-A24C-1DA6EA899A0D}" type="datetime1">
              <a:rPr lang="en-GB" smtClean="0"/>
              <a:t>10/04/2023</a:t>
            </a:fld>
            <a:endParaRPr lang="da-DK" dirty="0"/>
          </a:p>
        </p:txBody>
      </p:sp>
      <p:sp>
        <p:nvSpPr>
          <p:cNvPr id="8" name="Pladsholder til sidefod 7">
            <a:extLst>
              <a:ext uri="{FF2B5EF4-FFF2-40B4-BE49-F238E27FC236}">
                <a16:creationId xmlns:a16="http://schemas.microsoft.com/office/drawing/2014/main" id="{1FE16B70-ACF1-468C-9EA5-057534FE677B}"/>
              </a:ext>
            </a:extLst>
          </p:cNvPr>
          <p:cNvSpPr>
            <a:spLocks noGrp="1"/>
          </p:cNvSpPr>
          <p:nvPr>
            <p:ph type="ftr" sz="quarter" idx="15"/>
          </p:nvPr>
        </p:nvSpPr>
        <p:spPr/>
        <p:txBody>
          <a:bodyPr/>
          <a:lstStyle/>
          <a:p>
            <a:r>
              <a:rPr lang="da-DK"/>
              <a:t>Footer</a:t>
            </a:r>
            <a:endParaRPr lang="da-DK" dirty="0"/>
          </a:p>
        </p:txBody>
      </p:sp>
    </p:spTree>
    <p:extLst>
      <p:ext uri="{BB962C8B-B14F-4D97-AF65-F5344CB8AC3E}">
        <p14:creationId xmlns:p14="http://schemas.microsoft.com/office/powerpoint/2010/main" val="2928149937"/>
      </p:ext>
    </p:extLst>
  </p:cSld>
  <p:clrMapOvr>
    <a:masterClrMapping/>
  </p:clrMapOvr>
  <p:extLst>
    <p:ext uri="{DCECCB84-F9BA-43D5-87BE-67443E8EF086}">
      <p15:sldGuideLst xmlns:p15="http://schemas.microsoft.com/office/powerpoint/2012/main">
        <p15:guide id="1" orient="horz" pos="1620">
          <p15:clr>
            <a:srgbClr val="FBAE40"/>
          </p15:clr>
        </p15:guide>
        <p15:guide id="2" pos="385">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Headline, subtitle, photo - grey/black font">
    <p:spTree>
      <p:nvGrpSpPr>
        <p:cNvPr id="1" name=""/>
        <p:cNvGrpSpPr/>
        <p:nvPr/>
      </p:nvGrpSpPr>
      <p:grpSpPr>
        <a:xfrm>
          <a:off x="0" y="0"/>
          <a:ext cx="0" cy="0"/>
          <a:chOff x="0" y="0"/>
          <a:chExt cx="0" cy="0"/>
        </a:xfrm>
      </p:grpSpPr>
      <p:sp>
        <p:nvSpPr>
          <p:cNvPr id="7" name="Rektangel 6">
            <a:extLst>
              <a:ext uri="{FF2B5EF4-FFF2-40B4-BE49-F238E27FC236}">
                <a16:creationId xmlns:a16="http://schemas.microsoft.com/office/drawing/2014/main" id="{4DC6393B-708D-436D-A4F2-D788AEE2FEEE}"/>
              </a:ext>
            </a:extLst>
          </p:cNvPr>
          <p:cNvSpPr/>
          <p:nvPr userDrawn="1"/>
        </p:nvSpPr>
        <p:spPr>
          <a:xfrm>
            <a:off x="0" y="0"/>
            <a:ext cx="8102010" cy="5143500"/>
          </a:xfrm>
          <a:prstGeom prst="rect">
            <a:avLst/>
          </a:prstGeom>
          <a:solidFill>
            <a:srgbClr val="78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a:p>
        </p:txBody>
      </p:sp>
      <p:sp>
        <p:nvSpPr>
          <p:cNvPr id="2" name="Titel 1"/>
          <p:cNvSpPr>
            <a:spLocks noGrp="1"/>
          </p:cNvSpPr>
          <p:nvPr>
            <p:ph type="title" hasCustomPrompt="1"/>
          </p:nvPr>
        </p:nvSpPr>
        <p:spPr>
          <a:xfrm>
            <a:off x="530352" y="403413"/>
            <a:ext cx="7293600" cy="598394"/>
          </a:xfrm>
          <a:prstGeom prst="rect">
            <a:avLst/>
          </a:prstGeom>
        </p:spPr>
        <p:txBody>
          <a:bodyPr/>
          <a:lstStyle>
            <a:lvl1pPr>
              <a:defRPr>
                <a:solidFill>
                  <a:schemeClr val="tx1"/>
                </a:solidFill>
              </a:defRPr>
            </a:lvl1pPr>
          </a:lstStyle>
          <a:p>
            <a:r>
              <a:rPr lang="da-DK" dirty="0"/>
              <a:t>Write a </a:t>
            </a:r>
            <a:r>
              <a:rPr lang="da-DK" dirty="0" err="1"/>
              <a:t>headline</a:t>
            </a:r>
            <a:endParaRPr lang="da-DK" dirty="0"/>
          </a:p>
        </p:txBody>
      </p:sp>
      <p:sp>
        <p:nvSpPr>
          <p:cNvPr id="6" name="Pladsholder til tekst 5">
            <a:extLst>
              <a:ext uri="{FF2B5EF4-FFF2-40B4-BE49-F238E27FC236}">
                <a16:creationId xmlns:a16="http://schemas.microsoft.com/office/drawing/2014/main" id="{800C79A9-6DE0-4B4F-829F-470071E107A6}"/>
              </a:ext>
            </a:extLst>
          </p:cNvPr>
          <p:cNvSpPr>
            <a:spLocks noGrp="1"/>
          </p:cNvSpPr>
          <p:nvPr>
            <p:ph type="body" sz="quarter" idx="13" hasCustomPrompt="1"/>
          </p:nvPr>
        </p:nvSpPr>
        <p:spPr>
          <a:xfrm>
            <a:off x="529828" y="1479176"/>
            <a:ext cx="7293599" cy="518824"/>
          </a:xfrm>
          <a:prstGeom prst="rect">
            <a:avLst/>
          </a:prstGeom>
        </p:spPr>
        <p:txBody>
          <a:bodyPr/>
          <a:lstStyle>
            <a:lvl1pPr marL="0" indent="0">
              <a:buFontTx/>
              <a:buNone/>
              <a:defRPr sz="2000">
                <a:solidFill>
                  <a:schemeClr val="tx1"/>
                </a:solidFill>
                <a:latin typeface="Calibri" panose="020F0502020204030204" pitchFamily="34" charset="0"/>
                <a:cs typeface="Calibri" panose="020F0502020204030204" pitchFamily="34" charset="0"/>
              </a:defRPr>
            </a:lvl1pPr>
            <a:lvl2pPr marL="261938" indent="0">
              <a:buFontTx/>
              <a:buNone/>
              <a:defRPr sz="1125">
                <a:solidFill>
                  <a:schemeClr val="bg1"/>
                </a:solidFill>
                <a:latin typeface="Calibri" panose="020F0502020204030204" pitchFamily="34" charset="0"/>
                <a:cs typeface="Calibri" panose="020F0502020204030204" pitchFamily="34" charset="0"/>
              </a:defRPr>
            </a:lvl2pPr>
            <a:lvl3pPr marL="528638" indent="0">
              <a:buFontTx/>
              <a:buNone/>
              <a:defRPr sz="1125">
                <a:solidFill>
                  <a:schemeClr val="bg1"/>
                </a:solidFill>
                <a:latin typeface="Calibri" panose="020F0502020204030204" pitchFamily="34" charset="0"/>
                <a:cs typeface="Calibri" panose="020F0502020204030204" pitchFamily="34" charset="0"/>
              </a:defRPr>
            </a:lvl3pPr>
            <a:lvl4pPr marL="808435" indent="0">
              <a:buFontTx/>
              <a:buNone/>
              <a:defRPr sz="1125">
                <a:solidFill>
                  <a:schemeClr val="bg1"/>
                </a:solidFill>
                <a:latin typeface="Calibri" panose="020F0502020204030204" pitchFamily="34" charset="0"/>
                <a:cs typeface="Calibri" panose="020F0502020204030204" pitchFamily="34" charset="0"/>
              </a:defRPr>
            </a:lvl4pPr>
            <a:lvl5pPr marL="1079897" indent="0">
              <a:buFontTx/>
              <a:buNone/>
              <a:defRPr sz="1125">
                <a:solidFill>
                  <a:schemeClr val="bg1"/>
                </a:solidFill>
                <a:latin typeface="Calibri" panose="020F0502020204030204" pitchFamily="34" charset="0"/>
                <a:cs typeface="Calibri" panose="020F0502020204030204" pitchFamily="34" charset="0"/>
              </a:defRPr>
            </a:lvl5pPr>
          </a:lstStyle>
          <a:p>
            <a:pPr lvl="0"/>
            <a:r>
              <a:rPr lang="da-DK" dirty="0"/>
              <a:t>Write a </a:t>
            </a:r>
            <a:r>
              <a:rPr lang="da-DK" dirty="0" err="1"/>
              <a:t>subtitle</a:t>
            </a:r>
            <a:r>
              <a:rPr lang="da-DK" dirty="0"/>
              <a:t> – </a:t>
            </a:r>
            <a:r>
              <a:rPr lang="da-DK" dirty="0" err="1"/>
              <a:t>only</a:t>
            </a:r>
            <a:r>
              <a:rPr lang="da-DK" dirty="0"/>
              <a:t> 1 line</a:t>
            </a:r>
          </a:p>
        </p:txBody>
      </p:sp>
      <p:sp>
        <p:nvSpPr>
          <p:cNvPr id="3" name="Pladsholder til billede 4">
            <a:extLst>
              <a:ext uri="{FF2B5EF4-FFF2-40B4-BE49-F238E27FC236}">
                <a16:creationId xmlns:a16="http://schemas.microsoft.com/office/drawing/2014/main" id="{48B737F7-495B-7F4E-8C53-E7C2CAAFA0F5}"/>
              </a:ext>
            </a:extLst>
          </p:cNvPr>
          <p:cNvSpPr>
            <a:spLocks noGrp="1"/>
          </p:cNvSpPr>
          <p:nvPr>
            <p:ph type="pic" sz="quarter" idx="10" hasCustomPrompt="1"/>
          </p:nvPr>
        </p:nvSpPr>
        <p:spPr>
          <a:xfrm>
            <a:off x="2" y="2571750"/>
            <a:ext cx="8102008" cy="2571750"/>
          </a:xfrm>
          <a:prstGeom prst="rect">
            <a:avLst/>
          </a:prstGeom>
        </p:spPr>
        <p:txBody>
          <a:bodyPr/>
          <a:lstStyle>
            <a:lvl1pPr marL="0" indent="0">
              <a:buFontTx/>
              <a:buNone/>
              <a:defRPr>
                <a:solidFill>
                  <a:schemeClr val="tx1"/>
                </a:solidFill>
              </a:defRPr>
            </a:lvl1pPr>
          </a:lstStyle>
          <a:p>
            <a:r>
              <a:rPr lang="da-DK" dirty="0" err="1"/>
              <a:t>Click</a:t>
            </a:r>
            <a:r>
              <a:rPr lang="da-DK" dirty="0"/>
              <a:t> and </a:t>
            </a:r>
            <a:r>
              <a:rPr lang="da-DK" dirty="0" err="1"/>
              <a:t>add</a:t>
            </a:r>
            <a:r>
              <a:rPr lang="da-DK" dirty="0"/>
              <a:t> a </a:t>
            </a:r>
            <a:r>
              <a:rPr lang="da-DK" dirty="0" err="1"/>
              <a:t>photo</a:t>
            </a:r>
            <a:endParaRPr lang="da-DK" dirty="0"/>
          </a:p>
        </p:txBody>
      </p:sp>
      <p:sp>
        <p:nvSpPr>
          <p:cNvPr id="8" name="Pladsholder til dato 7">
            <a:extLst>
              <a:ext uri="{FF2B5EF4-FFF2-40B4-BE49-F238E27FC236}">
                <a16:creationId xmlns:a16="http://schemas.microsoft.com/office/drawing/2014/main" id="{5025828C-7285-45DB-9486-975DBA5A7196}"/>
              </a:ext>
            </a:extLst>
          </p:cNvPr>
          <p:cNvSpPr>
            <a:spLocks noGrp="1"/>
          </p:cNvSpPr>
          <p:nvPr>
            <p:ph type="dt" sz="half" idx="14"/>
          </p:nvPr>
        </p:nvSpPr>
        <p:spPr/>
        <p:txBody>
          <a:bodyPr/>
          <a:lstStyle/>
          <a:p>
            <a:fld id="{E7EEE760-0E59-4911-B4D4-A2A39956C5F8}" type="datetime1">
              <a:rPr lang="en-GB" smtClean="0"/>
              <a:t>10/04/2023</a:t>
            </a:fld>
            <a:endParaRPr lang="da-DK" dirty="0"/>
          </a:p>
        </p:txBody>
      </p:sp>
      <p:sp>
        <p:nvSpPr>
          <p:cNvPr id="9" name="Pladsholder til sidefod 8">
            <a:extLst>
              <a:ext uri="{FF2B5EF4-FFF2-40B4-BE49-F238E27FC236}">
                <a16:creationId xmlns:a16="http://schemas.microsoft.com/office/drawing/2014/main" id="{CECE9B67-B0E1-4082-85B3-3E900B96A40F}"/>
              </a:ext>
            </a:extLst>
          </p:cNvPr>
          <p:cNvSpPr>
            <a:spLocks noGrp="1"/>
          </p:cNvSpPr>
          <p:nvPr>
            <p:ph type="ftr" sz="quarter" idx="15"/>
          </p:nvPr>
        </p:nvSpPr>
        <p:spPr/>
        <p:txBody>
          <a:bodyPr/>
          <a:lstStyle/>
          <a:p>
            <a:r>
              <a:rPr lang="da-DK"/>
              <a:t>Footer</a:t>
            </a:r>
            <a:endParaRPr lang="da-DK" dirty="0"/>
          </a:p>
        </p:txBody>
      </p:sp>
    </p:spTree>
    <p:extLst>
      <p:ext uri="{BB962C8B-B14F-4D97-AF65-F5344CB8AC3E}">
        <p14:creationId xmlns:p14="http://schemas.microsoft.com/office/powerpoint/2010/main" val="1011464735"/>
      </p:ext>
    </p:extLst>
  </p:cSld>
  <p:clrMapOvr>
    <a:masterClrMapping/>
  </p:clrMapOvr>
  <p:extLst>
    <p:ext uri="{DCECCB84-F9BA-43D5-87BE-67443E8EF086}">
      <p15:sldGuideLst xmlns:p15="http://schemas.microsoft.com/office/powerpoint/2012/main">
        <p15:guide id="1" orient="horz" pos="1620">
          <p15:clr>
            <a:srgbClr val="FBAE40"/>
          </p15:clr>
        </p15:guide>
        <p15:guide id="2" pos="385">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Headline, subtitle, photo - grey/white font">
    <p:bg>
      <p:bgPr>
        <a:solidFill>
          <a:schemeClr val="bg1"/>
        </a:solidFill>
        <a:effectLst/>
      </p:bgPr>
    </p:bg>
    <p:spTree>
      <p:nvGrpSpPr>
        <p:cNvPr id="1" name=""/>
        <p:cNvGrpSpPr/>
        <p:nvPr/>
      </p:nvGrpSpPr>
      <p:grpSpPr>
        <a:xfrm>
          <a:off x="0" y="0"/>
          <a:ext cx="0" cy="0"/>
          <a:chOff x="0" y="0"/>
          <a:chExt cx="0" cy="0"/>
        </a:xfrm>
      </p:grpSpPr>
      <p:sp>
        <p:nvSpPr>
          <p:cNvPr id="8" name="Rektangel 7">
            <a:extLst>
              <a:ext uri="{FF2B5EF4-FFF2-40B4-BE49-F238E27FC236}">
                <a16:creationId xmlns:a16="http://schemas.microsoft.com/office/drawing/2014/main" id="{CB243342-5D27-481B-B06A-E8F7D8E55A34}"/>
              </a:ext>
            </a:extLst>
          </p:cNvPr>
          <p:cNvSpPr/>
          <p:nvPr userDrawn="1"/>
        </p:nvSpPr>
        <p:spPr>
          <a:xfrm>
            <a:off x="0" y="0"/>
            <a:ext cx="8102008" cy="5143500"/>
          </a:xfrm>
          <a:prstGeom prst="rect">
            <a:avLst/>
          </a:prstGeom>
          <a:solidFill>
            <a:srgbClr val="788A9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Titel 1"/>
          <p:cNvSpPr>
            <a:spLocks noGrp="1"/>
          </p:cNvSpPr>
          <p:nvPr>
            <p:ph type="title" hasCustomPrompt="1"/>
          </p:nvPr>
        </p:nvSpPr>
        <p:spPr>
          <a:xfrm>
            <a:off x="530353" y="403412"/>
            <a:ext cx="7295211" cy="545133"/>
          </a:xfrm>
          <a:prstGeom prst="rect">
            <a:avLst/>
          </a:prstGeom>
        </p:spPr>
        <p:txBody>
          <a:bodyPr/>
          <a:lstStyle>
            <a:lvl1pPr>
              <a:defRPr>
                <a:solidFill>
                  <a:schemeClr val="bg1"/>
                </a:solidFill>
              </a:defRPr>
            </a:lvl1pPr>
          </a:lstStyle>
          <a:p>
            <a:r>
              <a:rPr lang="da-DK" dirty="0"/>
              <a:t>Write a </a:t>
            </a:r>
            <a:r>
              <a:rPr lang="da-DK" dirty="0" err="1"/>
              <a:t>headline</a:t>
            </a:r>
            <a:endParaRPr lang="da-DK" dirty="0"/>
          </a:p>
        </p:txBody>
      </p:sp>
      <p:sp>
        <p:nvSpPr>
          <p:cNvPr id="6" name="Pladsholder til tekst 5">
            <a:extLst>
              <a:ext uri="{FF2B5EF4-FFF2-40B4-BE49-F238E27FC236}">
                <a16:creationId xmlns:a16="http://schemas.microsoft.com/office/drawing/2014/main" id="{800C79A9-6DE0-4B4F-829F-470071E107A6}"/>
              </a:ext>
            </a:extLst>
          </p:cNvPr>
          <p:cNvSpPr>
            <a:spLocks noGrp="1"/>
          </p:cNvSpPr>
          <p:nvPr>
            <p:ph type="body" sz="quarter" idx="13" hasCustomPrompt="1"/>
          </p:nvPr>
        </p:nvSpPr>
        <p:spPr>
          <a:xfrm>
            <a:off x="529829" y="1452867"/>
            <a:ext cx="5073300" cy="545133"/>
          </a:xfrm>
          <a:prstGeom prst="rect">
            <a:avLst/>
          </a:prstGeom>
        </p:spPr>
        <p:txBody>
          <a:bodyPr/>
          <a:lstStyle>
            <a:lvl1pPr marL="0" indent="0">
              <a:buFontTx/>
              <a:buNone/>
              <a:defRPr sz="2000">
                <a:solidFill>
                  <a:schemeClr val="bg1"/>
                </a:solidFill>
                <a:latin typeface="Calibri" panose="020F0502020204030204" pitchFamily="34" charset="0"/>
                <a:cs typeface="Calibri" panose="020F0502020204030204" pitchFamily="34" charset="0"/>
              </a:defRPr>
            </a:lvl1pPr>
            <a:lvl2pPr marL="261938" indent="0">
              <a:buFontTx/>
              <a:buNone/>
              <a:defRPr sz="1125">
                <a:solidFill>
                  <a:schemeClr val="bg1"/>
                </a:solidFill>
                <a:latin typeface="Calibri" panose="020F0502020204030204" pitchFamily="34" charset="0"/>
                <a:cs typeface="Calibri" panose="020F0502020204030204" pitchFamily="34" charset="0"/>
              </a:defRPr>
            </a:lvl2pPr>
            <a:lvl3pPr marL="528638" indent="0">
              <a:buFontTx/>
              <a:buNone/>
              <a:defRPr sz="1125">
                <a:solidFill>
                  <a:schemeClr val="bg1"/>
                </a:solidFill>
                <a:latin typeface="Calibri" panose="020F0502020204030204" pitchFamily="34" charset="0"/>
                <a:cs typeface="Calibri" panose="020F0502020204030204" pitchFamily="34" charset="0"/>
              </a:defRPr>
            </a:lvl3pPr>
            <a:lvl4pPr marL="808435" indent="0">
              <a:buFontTx/>
              <a:buNone/>
              <a:defRPr sz="1125">
                <a:solidFill>
                  <a:schemeClr val="bg1"/>
                </a:solidFill>
                <a:latin typeface="Calibri" panose="020F0502020204030204" pitchFamily="34" charset="0"/>
                <a:cs typeface="Calibri" panose="020F0502020204030204" pitchFamily="34" charset="0"/>
              </a:defRPr>
            </a:lvl4pPr>
            <a:lvl5pPr marL="1079897" indent="0">
              <a:buFontTx/>
              <a:buNone/>
              <a:defRPr sz="1125">
                <a:solidFill>
                  <a:schemeClr val="bg1"/>
                </a:solidFill>
                <a:latin typeface="Calibri" panose="020F0502020204030204" pitchFamily="34" charset="0"/>
                <a:cs typeface="Calibri" panose="020F0502020204030204" pitchFamily="34" charset="0"/>
              </a:defRPr>
            </a:lvl5pPr>
          </a:lstStyle>
          <a:p>
            <a:pPr lvl="0"/>
            <a:r>
              <a:rPr lang="da-DK" dirty="0"/>
              <a:t>Write a </a:t>
            </a:r>
            <a:r>
              <a:rPr lang="da-DK" dirty="0" err="1"/>
              <a:t>subtitle</a:t>
            </a:r>
            <a:endParaRPr lang="da-DK" dirty="0"/>
          </a:p>
        </p:txBody>
      </p:sp>
      <p:sp>
        <p:nvSpPr>
          <p:cNvPr id="3" name="Pladsholder til billede 4">
            <a:extLst>
              <a:ext uri="{FF2B5EF4-FFF2-40B4-BE49-F238E27FC236}">
                <a16:creationId xmlns:a16="http://schemas.microsoft.com/office/drawing/2014/main" id="{48B737F7-495B-7F4E-8C53-E7C2CAAFA0F5}"/>
              </a:ext>
            </a:extLst>
          </p:cNvPr>
          <p:cNvSpPr>
            <a:spLocks noGrp="1"/>
          </p:cNvSpPr>
          <p:nvPr>
            <p:ph type="pic" sz="quarter" idx="10" hasCustomPrompt="1"/>
          </p:nvPr>
        </p:nvSpPr>
        <p:spPr>
          <a:xfrm>
            <a:off x="2" y="2571750"/>
            <a:ext cx="8102008" cy="2571750"/>
          </a:xfrm>
          <a:prstGeom prst="rect">
            <a:avLst/>
          </a:prstGeom>
        </p:spPr>
        <p:txBody>
          <a:bodyPr/>
          <a:lstStyle>
            <a:lvl1pPr marL="0" marR="0" indent="0" algn="l" defTabSz="914400" rtl="0" eaLnBrk="1" fontAlgn="base" latinLnBrk="0" hangingPunct="1">
              <a:lnSpc>
                <a:spcPct val="100000"/>
              </a:lnSpc>
              <a:spcBef>
                <a:spcPts val="900"/>
              </a:spcBef>
              <a:spcAft>
                <a:spcPts val="0"/>
              </a:spcAft>
              <a:buClr>
                <a:schemeClr val="accent1"/>
              </a:buClr>
              <a:buSzTx/>
              <a:buFontTx/>
              <a:buNone/>
              <a:tabLst/>
              <a:defRPr>
                <a:solidFill>
                  <a:schemeClr val="bg1"/>
                </a:solidFill>
              </a:defRPr>
            </a:lvl1pPr>
          </a:lstStyle>
          <a:p>
            <a:pPr marL="0" marR="0" lvl="0" indent="0" algn="l" defTabSz="914400" rtl="0" eaLnBrk="1" fontAlgn="base" latinLnBrk="0" hangingPunct="1">
              <a:lnSpc>
                <a:spcPct val="100000"/>
              </a:lnSpc>
              <a:spcBef>
                <a:spcPts val="900"/>
              </a:spcBef>
              <a:spcAft>
                <a:spcPts val="0"/>
              </a:spcAft>
              <a:buClr>
                <a:schemeClr val="accent1"/>
              </a:buClr>
              <a:buSzTx/>
              <a:buFontTx/>
              <a:buNone/>
              <a:tabLst/>
              <a:defRPr/>
            </a:pPr>
            <a:r>
              <a:rPr lang="da-DK" dirty="0" err="1"/>
              <a:t>Click</a:t>
            </a:r>
            <a:r>
              <a:rPr lang="da-DK" dirty="0"/>
              <a:t> and </a:t>
            </a:r>
            <a:r>
              <a:rPr lang="da-DK" dirty="0" err="1"/>
              <a:t>add</a:t>
            </a:r>
            <a:r>
              <a:rPr lang="da-DK" dirty="0"/>
              <a:t> a </a:t>
            </a:r>
            <a:r>
              <a:rPr lang="da-DK" dirty="0" err="1"/>
              <a:t>photo</a:t>
            </a:r>
            <a:endParaRPr lang="da-DK" dirty="0"/>
          </a:p>
          <a:p>
            <a:endParaRPr lang="da-DK" dirty="0"/>
          </a:p>
        </p:txBody>
      </p:sp>
      <p:sp>
        <p:nvSpPr>
          <p:cNvPr id="4" name="Pladsholder til dato 3">
            <a:extLst>
              <a:ext uri="{FF2B5EF4-FFF2-40B4-BE49-F238E27FC236}">
                <a16:creationId xmlns:a16="http://schemas.microsoft.com/office/drawing/2014/main" id="{42EEF979-A4E4-47CE-97FB-6B370E6EEAFE}"/>
              </a:ext>
            </a:extLst>
          </p:cNvPr>
          <p:cNvSpPr>
            <a:spLocks noGrp="1"/>
          </p:cNvSpPr>
          <p:nvPr>
            <p:ph type="dt" sz="half" idx="14"/>
          </p:nvPr>
        </p:nvSpPr>
        <p:spPr/>
        <p:txBody>
          <a:bodyPr/>
          <a:lstStyle/>
          <a:p>
            <a:fld id="{9352585D-3669-4C88-A143-917B778F06F3}" type="datetime1">
              <a:rPr lang="en-GB" smtClean="0"/>
              <a:t>10/04/2023</a:t>
            </a:fld>
            <a:endParaRPr lang="da-DK" dirty="0"/>
          </a:p>
        </p:txBody>
      </p:sp>
      <p:sp>
        <p:nvSpPr>
          <p:cNvPr id="9" name="Pladsholder til sidefod 8">
            <a:extLst>
              <a:ext uri="{FF2B5EF4-FFF2-40B4-BE49-F238E27FC236}">
                <a16:creationId xmlns:a16="http://schemas.microsoft.com/office/drawing/2014/main" id="{F088CC4E-9AD5-42E6-908B-5C0CC263AAAF}"/>
              </a:ext>
            </a:extLst>
          </p:cNvPr>
          <p:cNvSpPr>
            <a:spLocks noGrp="1"/>
          </p:cNvSpPr>
          <p:nvPr>
            <p:ph type="ftr" sz="quarter" idx="15"/>
          </p:nvPr>
        </p:nvSpPr>
        <p:spPr/>
        <p:txBody>
          <a:bodyPr/>
          <a:lstStyle/>
          <a:p>
            <a:r>
              <a:rPr lang="da-DK"/>
              <a:t>Footer</a:t>
            </a:r>
            <a:endParaRPr lang="da-DK" dirty="0"/>
          </a:p>
        </p:txBody>
      </p:sp>
    </p:spTree>
    <p:extLst>
      <p:ext uri="{BB962C8B-B14F-4D97-AF65-F5344CB8AC3E}">
        <p14:creationId xmlns:p14="http://schemas.microsoft.com/office/powerpoint/2010/main" val="202898710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Good bye and thank you">
    <p:bg>
      <p:bgRef idx="1001">
        <a:schemeClr val="bg2"/>
      </p:bgRef>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79EC7B9C-2F1A-487C-9C98-CCC739154D9C}"/>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1869428" y="534278"/>
            <a:ext cx="5707990" cy="3563466"/>
          </a:xfrm>
          <a:prstGeom prst="rect">
            <a:avLst/>
          </a:prstGeom>
        </p:spPr>
      </p:pic>
      <p:sp>
        <p:nvSpPr>
          <p:cNvPr id="5" name="Titel 1">
            <a:extLst>
              <a:ext uri="{FF2B5EF4-FFF2-40B4-BE49-F238E27FC236}">
                <a16:creationId xmlns:a16="http://schemas.microsoft.com/office/drawing/2014/main" id="{B6BBE893-635A-704F-976C-0078E96041F4}"/>
              </a:ext>
            </a:extLst>
          </p:cNvPr>
          <p:cNvSpPr>
            <a:spLocks noGrp="1"/>
          </p:cNvSpPr>
          <p:nvPr>
            <p:ph type="title" hasCustomPrompt="1"/>
          </p:nvPr>
        </p:nvSpPr>
        <p:spPr>
          <a:xfrm>
            <a:off x="642938" y="3773105"/>
            <a:ext cx="7858125" cy="589066"/>
          </a:xfrm>
          <a:prstGeom prst="rect">
            <a:avLst/>
          </a:prstGeom>
        </p:spPr>
        <p:txBody>
          <a:bodyPr/>
          <a:lstStyle>
            <a:lvl1pPr algn="ctr">
              <a:defRPr sz="2400" b="0">
                <a:solidFill>
                  <a:schemeClr val="tx1"/>
                </a:solidFill>
                <a:latin typeface="+mj-lt"/>
              </a:defRPr>
            </a:lvl1pPr>
          </a:lstStyle>
          <a:p>
            <a:r>
              <a:rPr lang="da-DK" dirty="0" err="1"/>
              <a:t>Click</a:t>
            </a:r>
            <a:r>
              <a:rPr lang="da-DK" dirty="0"/>
              <a:t> and </a:t>
            </a:r>
            <a:r>
              <a:rPr lang="da-DK" dirty="0" err="1"/>
              <a:t>add</a:t>
            </a:r>
            <a:r>
              <a:rPr lang="da-DK" dirty="0"/>
              <a:t> </a:t>
            </a:r>
            <a:r>
              <a:rPr lang="da-DK" dirty="0" err="1"/>
              <a:t>thank</a:t>
            </a:r>
            <a:r>
              <a:rPr lang="da-DK" dirty="0"/>
              <a:t> </a:t>
            </a:r>
            <a:r>
              <a:rPr lang="da-DK" dirty="0" err="1"/>
              <a:t>you</a:t>
            </a:r>
            <a:r>
              <a:rPr lang="da-DK" dirty="0"/>
              <a:t> and </a:t>
            </a:r>
            <a:r>
              <a:rPr lang="da-DK" dirty="0" err="1"/>
              <a:t>good</a:t>
            </a:r>
            <a:r>
              <a:rPr lang="da-DK" dirty="0"/>
              <a:t> </a:t>
            </a:r>
            <a:r>
              <a:rPr lang="da-DK" dirty="0" err="1"/>
              <a:t>bye</a:t>
            </a:r>
            <a:endParaRPr lang="da-DK" dirty="0"/>
          </a:p>
        </p:txBody>
      </p:sp>
      <p:pic>
        <p:nvPicPr>
          <p:cNvPr id="6" name="Billede 5">
            <a:extLst>
              <a:ext uri="{FF2B5EF4-FFF2-40B4-BE49-F238E27FC236}">
                <a16:creationId xmlns:a16="http://schemas.microsoft.com/office/drawing/2014/main" id="{E4BC3BF7-BE4C-4E75-8F30-D90D1BC11B22}"/>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3916834" y="1773900"/>
            <a:ext cx="1308531" cy="676403"/>
          </a:xfrm>
          <a:prstGeom prst="rect">
            <a:avLst/>
          </a:prstGeom>
        </p:spPr>
      </p:pic>
    </p:spTree>
    <p:extLst>
      <p:ext uri="{BB962C8B-B14F-4D97-AF65-F5344CB8AC3E}">
        <p14:creationId xmlns:p14="http://schemas.microsoft.com/office/powerpoint/2010/main" val="1041156934"/>
      </p:ext>
    </p:extLst>
  </p:cSld>
  <p:clrMapOvr>
    <a:overrideClrMapping bg1="dk1" tx1="lt1" bg2="dk2" tx2="lt2" accent1="accent1" accent2="accent2" accent3="accent3" accent4="accent4" accent5="accent5" accent6="accent6" hlink="hlink" folHlink="folHlink"/>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cSld name="Titeldias">
    <p:spTree>
      <p:nvGrpSpPr>
        <p:cNvPr id="1" name=""/>
        <p:cNvGrpSpPr/>
        <p:nvPr/>
      </p:nvGrpSpPr>
      <p:grpSpPr>
        <a:xfrm>
          <a:off x="0" y="0"/>
          <a:ext cx="0" cy="0"/>
          <a:chOff x="0" y="0"/>
          <a:chExt cx="0" cy="0"/>
        </a:xfrm>
      </p:grpSpPr>
      <p:pic>
        <p:nvPicPr>
          <p:cNvPr id="3079" name="Picture 7" descr="Forside rød"/>
          <p:cNvPicPr>
            <a:picLocks noChangeAspect="1" noChangeArrowheads="1"/>
          </p:cNvPicPr>
          <p:nvPr/>
        </p:nvPicPr>
        <p:blipFill>
          <a:blip r:embed="rId2" cstate="print">
            <a:extLst>
              <a:ext uri="{28A0092B-C50C-407E-A947-70E740481C1C}">
                <a14:useLocalDpi xmlns:a14="http://schemas.microsoft.com/office/drawing/2010/main"/>
              </a:ext>
            </a:extLst>
          </a:blip>
          <a:srcRect/>
          <a:stretch>
            <a:fillRect/>
          </a:stretch>
        </p:blipFill>
        <p:spPr bwMode="auto">
          <a:xfrm>
            <a:off x="0" y="848916"/>
            <a:ext cx="9144000" cy="4294584"/>
          </a:xfrm>
          <a:prstGeom prst="rect">
            <a:avLst/>
          </a:prstGeom>
          <a:noFill/>
        </p:spPr>
      </p:pic>
      <p:sp>
        <p:nvSpPr>
          <p:cNvPr id="3074" name="Rectangle 2"/>
          <p:cNvSpPr>
            <a:spLocks noGrp="1" noChangeArrowheads="1"/>
          </p:cNvSpPr>
          <p:nvPr>
            <p:ph type="ctrTitle"/>
          </p:nvPr>
        </p:nvSpPr>
        <p:spPr>
          <a:xfrm>
            <a:off x="530225" y="3162300"/>
            <a:ext cx="7772400" cy="1102519"/>
          </a:xfrm>
        </p:spPr>
        <p:txBody>
          <a:bodyPr lIns="0" tIns="0" rIns="0" bIns="0" anchor="t"/>
          <a:lstStyle>
            <a:lvl1pPr>
              <a:defRPr sz="1800">
                <a:solidFill>
                  <a:schemeClr val="bg1"/>
                </a:solidFill>
              </a:defRPr>
            </a:lvl1pPr>
          </a:lstStyle>
          <a:p>
            <a:r>
              <a:rPr lang="da-DK"/>
              <a:t>Klik for at redigere i master</a:t>
            </a:r>
          </a:p>
        </p:txBody>
      </p:sp>
      <p:sp>
        <p:nvSpPr>
          <p:cNvPr id="3075" name="Rectangle 3"/>
          <p:cNvSpPr>
            <a:spLocks noGrp="1" noChangeArrowheads="1"/>
          </p:cNvSpPr>
          <p:nvPr>
            <p:ph type="subTitle" idx="1"/>
          </p:nvPr>
        </p:nvSpPr>
        <p:spPr>
          <a:xfrm>
            <a:off x="533401" y="2582466"/>
            <a:ext cx="7769225" cy="581025"/>
          </a:xfrm>
        </p:spPr>
        <p:txBody>
          <a:bodyPr lIns="0" tIns="0" rIns="0" bIns="0" anchor="b"/>
          <a:lstStyle>
            <a:lvl1pPr marL="0" indent="0">
              <a:buFont typeface="Arial" charset="0"/>
              <a:buNone/>
              <a:defRPr sz="1050">
                <a:solidFill>
                  <a:schemeClr val="bg1"/>
                </a:solidFill>
              </a:defRPr>
            </a:lvl1pPr>
          </a:lstStyle>
          <a:p>
            <a:r>
              <a:rPr lang="da-DK"/>
              <a:t>Klik for at redigere i master</a:t>
            </a:r>
          </a:p>
        </p:txBody>
      </p:sp>
      <p:pic>
        <p:nvPicPr>
          <p:cNvPr id="9" name="Picture 9" descr="DRC_logo"/>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558001" y="229791"/>
            <a:ext cx="1209675" cy="42981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828801" y="228599"/>
            <a:ext cx="1295399" cy="437056"/>
          </a:xfrm>
          <a:prstGeom prst="rect">
            <a:avLst/>
          </a:prstGeom>
        </p:spPr>
      </p:pic>
    </p:spTree>
    <p:extLst>
      <p:ext uri="{BB962C8B-B14F-4D97-AF65-F5344CB8AC3E}">
        <p14:creationId xmlns:p14="http://schemas.microsoft.com/office/powerpoint/2010/main" val="120800743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re et contenu">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4" name="Espace réservé de la date 3"/>
          <p:cNvSpPr>
            <a:spLocks noGrp="1"/>
          </p:cNvSpPr>
          <p:nvPr>
            <p:ph type="dt" sz="half" idx="10"/>
          </p:nvPr>
        </p:nvSpPr>
        <p:spPr>
          <a:xfrm>
            <a:off x="4564063" y="155974"/>
            <a:ext cx="4292600" cy="134540"/>
          </a:xfrm>
          <a:prstGeom prst="rect">
            <a:avLst/>
          </a:prstGeom>
        </p:spPr>
        <p:txBody>
          <a:bodyPr/>
          <a:lstStyle/>
          <a:p>
            <a:fld id="{08A142CF-0469-4704-8911-7D40ED1B757A}" type="datetimeFigureOut">
              <a:rPr lang="fr-FR" smtClean="0"/>
              <a:pPr/>
              <a:t>10/04/2023</a:t>
            </a:fld>
            <a:endParaRPr lang="fr-FR" dirty="0"/>
          </a:p>
        </p:txBody>
      </p:sp>
      <p:sp>
        <p:nvSpPr>
          <p:cNvPr id="5" name="Espace réservé du pied de page 4"/>
          <p:cNvSpPr>
            <a:spLocks noGrp="1"/>
          </p:cNvSpPr>
          <p:nvPr>
            <p:ph type="ftr" sz="quarter" idx="11"/>
          </p:nvPr>
        </p:nvSpPr>
        <p:spPr>
          <a:xfrm>
            <a:off x="4564063" y="288131"/>
            <a:ext cx="4292600" cy="134541"/>
          </a:xfrm>
          <a:prstGeom prst="rect">
            <a:avLst/>
          </a:prstGeom>
        </p:spPr>
        <p:txBody>
          <a:bodyPr/>
          <a:lstStyle/>
          <a:p>
            <a:endParaRPr lang="fr-FR" dirty="0"/>
          </a:p>
        </p:txBody>
      </p:sp>
      <p:sp>
        <p:nvSpPr>
          <p:cNvPr id="6" name="Espace réservé du numéro de diapositive 5"/>
          <p:cNvSpPr>
            <a:spLocks noGrp="1"/>
          </p:cNvSpPr>
          <p:nvPr>
            <p:ph type="sldNum" sz="quarter" idx="12"/>
          </p:nvPr>
        </p:nvSpPr>
        <p:spPr>
          <a:xfrm>
            <a:off x="4564063" y="415531"/>
            <a:ext cx="4292600" cy="134540"/>
          </a:xfrm>
          <a:prstGeom prst="rect">
            <a:avLst/>
          </a:prstGeom>
        </p:spPr>
        <p:txBody>
          <a:bodyPr/>
          <a:lstStyle/>
          <a:p>
            <a:fld id="{2ED74BC7-36B6-469E-99CE-05D26BD067B0}" type="slidenum">
              <a:rPr lang="fr-FR" smtClean="0"/>
              <a:pPr/>
              <a:t>‹#›</a:t>
            </a:fld>
            <a:endParaRPr lang="fr-FR" dirty="0"/>
          </a:p>
        </p:txBody>
      </p:sp>
    </p:spTree>
    <p:extLst>
      <p:ext uri="{BB962C8B-B14F-4D97-AF65-F5344CB8AC3E}">
        <p14:creationId xmlns:p14="http://schemas.microsoft.com/office/powerpoint/2010/main" val="7002439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slide 1">
    <p:bg>
      <p:bgPr>
        <a:solidFill>
          <a:srgbClr val="AF161E"/>
        </a:solidFill>
        <a:effectLst/>
      </p:bgPr>
    </p:bg>
    <p:spTree>
      <p:nvGrpSpPr>
        <p:cNvPr id="1" name=""/>
        <p:cNvGrpSpPr/>
        <p:nvPr/>
      </p:nvGrpSpPr>
      <p:grpSpPr>
        <a:xfrm>
          <a:off x="0" y="0"/>
          <a:ext cx="0" cy="0"/>
          <a:chOff x="0" y="0"/>
          <a:chExt cx="0" cy="0"/>
        </a:xfrm>
      </p:grpSpPr>
      <p:pic>
        <p:nvPicPr>
          <p:cNvPr id="11" name="Billede 10">
            <a:extLst>
              <a:ext uri="{FF2B5EF4-FFF2-40B4-BE49-F238E27FC236}">
                <a16:creationId xmlns:a16="http://schemas.microsoft.com/office/drawing/2014/main" id="{59F49446-BCCD-4D5E-A198-6E9F12541C53}"/>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309569" y="917753"/>
            <a:ext cx="5805960" cy="3624628"/>
          </a:xfrm>
          <a:prstGeom prst="rect">
            <a:avLst/>
          </a:prstGeom>
        </p:spPr>
      </p:pic>
      <p:sp>
        <p:nvSpPr>
          <p:cNvPr id="2" name="Titel 1">
            <a:extLst>
              <a:ext uri="{FF2B5EF4-FFF2-40B4-BE49-F238E27FC236}">
                <a16:creationId xmlns:a16="http://schemas.microsoft.com/office/drawing/2014/main" id="{5C0D4FE5-B793-4BD0-B235-9CDBE692A1CD}"/>
              </a:ext>
            </a:extLst>
          </p:cNvPr>
          <p:cNvSpPr>
            <a:spLocks noGrp="1"/>
          </p:cNvSpPr>
          <p:nvPr>
            <p:ph type="title" hasCustomPrompt="1"/>
          </p:nvPr>
        </p:nvSpPr>
        <p:spPr>
          <a:xfrm>
            <a:off x="633600" y="2016000"/>
            <a:ext cx="5072400" cy="1033200"/>
          </a:xfrm>
        </p:spPr>
        <p:txBody>
          <a:bodyPr anchor="b"/>
          <a:lstStyle>
            <a:lvl1pPr>
              <a:defRPr>
                <a:solidFill>
                  <a:schemeClr val="tx1"/>
                </a:solidFill>
              </a:defRPr>
            </a:lvl1pPr>
          </a:lstStyle>
          <a:p>
            <a:r>
              <a:rPr lang="da-DK" dirty="0"/>
              <a:t>Titel of </a:t>
            </a:r>
            <a:r>
              <a:rPr lang="da-DK" dirty="0" err="1"/>
              <a:t>presentation</a:t>
            </a:r>
            <a:br>
              <a:rPr lang="da-DK" dirty="0"/>
            </a:br>
            <a:r>
              <a:rPr lang="da-DK" dirty="0"/>
              <a:t>max. </a:t>
            </a:r>
            <a:r>
              <a:rPr lang="da-DK" dirty="0" err="1"/>
              <a:t>two</a:t>
            </a:r>
            <a:r>
              <a:rPr lang="da-DK" dirty="0"/>
              <a:t> lines</a:t>
            </a:r>
          </a:p>
        </p:txBody>
      </p:sp>
      <p:sp>
        <p:nvSpPr>
          <p:cNvPr id="4" name="Pladsholder til tekst 3">
            <a:extLst>
              <a:ext uri="{FF2B5EF4-FFF2-40B4-BE49-F238E27FC236}">
                <a16:creationId xmlns:a16="http://schemas.microsoft.com/office/drawing/2014/main" id="{6858A45C-806D-4AEB-A7B3-9126745A73A4}"/>
              </a:ext>
            </a:extLst>
          </p:cNvPr>
          <p:cNvSpPr>
            <a:spLocks noGrp="1"/>
          </p:cNvSpPr>
          <p:nvPr>
            <p:ph type="body" sz="quarter" idx="10" hasCustomPrompt="1"/>
          </p:nvPr>
        </p:nvSpPr>
        <p:spPr>
          <a:xfrm>
            <a:off x="633413" y="3218400"/>
            <a:ext cx="5072062" cy="342900"/>
          </a:xfrm>
        </p:spPr>
        <p:txBody>
          <a:bodyPr/>
          <a:lstStyle>
            <a:lvl1pPr marL="0" marR="0" indent="0" algn="l" defTabSz="914400" rtl="0" eaLnBrk="1" fontAlgn="base" latinLnBrk="0" hangingPunct="1">
              <a:lnSpc>
                <a:spcPct val="100000"/>
              </a:lnSpc>
              <a:spcBef>
                <a:spcPts val="900"/>
              </a:spcBef>
              <a:spcAft>
                <a:spcPts val="0"/>
              </a:spcAft>
              <a:buClr>
                <a:schemeClr val="accent1"/>
              </a:buClr>
              <a:buSzTx/>
              <a:buFontTx/>
              <a:buNone/>
              <a:tabLst/>
              <a:defRPr sz="2000">
                <a:latin typeface="Calibri Light" panose="020F0302020204030204" pitchFamily="34" charset="0"/>
                <a:cs typeface="Calibri Light" panose="020F0302020204030204" pitchFamily="34" charset="0"/>
              </a:defRPr>
            </a:lvl1pPr>
          </a:lstStyle>
          <a:p>
            <a:pPr marL="0" marR="0" lvl="0" indent="0" algn="l" defTabSz="914400" rtl="0" eaLnBrk="1" fontAlgn="base" latinLnBrk="0" hangingPunct="1">
              <a:lnSpc>
                <a:spcPct val="100000"/>
              </a:lnSpc>
              <a:spcBef>
                <a:spcPts val="900"/>
              </a:spcBef>
              <a:spcAft>
                <a:spcPts val="0"/>
              </a:spcAft>
              <a:buClr>
                <a:schemeClr val="accent1"/>
              </a:buClr>
              <a:buSzTx/>
              <a:buFontTx/>
              <a:buNone/>
              <a:tabLst/>
              <a:defRPr/>
            </a:pPr>
            <a:r>
              <a:rPr lang="da-DK" dirty="0" err="1"/>
              <a:t>Subtitle</a:t>
            </a:r>
            <a:endParaRPr lang="da-DK" dirty="0"/>
          </a:p>
        </p:txBody>
      </p:sp>
      <p:pic>
        <p:nvPicPr>
          <p:cNvPr id="9" name="Billede 8">
            <a:extLst>
              <a:ext uri="{FF2B5EF4-FFF2-40B4-BE49-F238E27FC236}">
                <a16:creationId xmlns:a16="http://schemas.microsoft.com/office/drawing/2014/main" id="{BF542566-39D3-446F-BB57-8A8395130426}"/>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6367509" y="2044800"/>
            <a:ext cx="2009682" cy="1038840"/>
          </a:xfrm>
          <a:prstGeom prst="rect">
            <a:avLst/>
          </a:prstGeom>
        </p:spPr>
      </p:pic>
      <p:sp>
        <p:nvSpPr>
          <p:cNvPr id="6" name="Pladsholder til indhold 2">
            <a:extLst>
              <a:ext uri="{FF2B5EF4-FFF2-40B4-BE49-F238E27FC236}">
                <a16:creationId xmlns:a16="http://schemas.microsoft.com/office/drawing/2014/main" id="{7169F15F-2402-4418-8806-60EA21B115B7}"/>
              </a:ext>
            </a:extLst>
          </p:cNvPr>
          <p:cNvSpPr>
            <a:spLocks noGrp="1"/>
          </p:cNvSpPr>
          <p:nvPr>
            <p:ph sz="quarter" idx="11" hasCustomPrompt="1"/>
          </p:nvPr>
        </p:nvSpPr>
        <p:spPr>
          <a:xfrm>
            <a:off x="633413" y="4616253"/>
            <a:ext cx="3798000" cy="190655"/>
          </a:xfrm>
          <a:prstGeom prst="rect">
            <a:avLst/>
          </a:prstGeom>
        </p:spPr>
        <p:txBody>
          <a:bodyPr anchor="ctr" anchorCtr="0"/>
          <a:lstStyle>
            <a:lvl1pPr marL="0" indent="0" algn="l">
              <a:spcBef>
                <a:spcPts val="0"/>
              </a:spcBef>
              <a:buNone/>
              <a:defRPr sz="1350">
                <a:solidFill>
                  <a:schemeClr val="tx1"/>
                </a:solidFill>
                <a:latin typeface="Calibri" panose="020F0502020204030204" pitchFamily="34" charset="0"/>
                <a:cs typeface="Calibri" panose="020F0502020204030204" pitchFamily="34" charset="0"/>
              </a:defRPr>
            </a:lvl1pPr>
            <a:lvl2pPr algn="l">
              <a:defRPr sz="825">
                <a:solidFill>
                  <a:schemeClr val="bg1"/>
                </a:solidFill>
                <a:latin typeface="Calibri" panose="020F0502020204030204" pitchFamily="34" charset="0"/>
                <a:cs typeface="Calibri" panose="020F0502020204030204" pitchFamily="34" charset="0"/>
              </a:defRPr>
            </a:lvl2pPr>
            <a:lvl3pPr algn="l">
              <a:defRPr sz="825">
                <a:solidFill>
                  <a:schemeClr val="bg1"/>
                </a:solidFill>
                <a:latin typeface="Calibri" panose="020F0502020204030204" pitchFamily="34" charset="0"/>
                <a:cs typeface="Calibri" panose="020F0502020204030204" pitchFamily="34" charset="0"/>
              </a:defRPr>
            </a:lvl3pPr>
            <a:lvl4pPr algn="l">
              <a:defRPr sz="825">
                <a:solidFill>
                  <a:schemeClr val="bg1"/>
                </a:solidFill>
                <a:latin typeface="Calibri" panose="020F0502020204030204" pitchFamily="34" charset="0"/>
                <a:cs typeface="Calibri" panose="020F0502020204030204" pitchFamily="34" charset="0"/>
              </a:defRPr>
            </a:lvl4pPr>
            <a:lvl5pPr algn="l">
              <a:defRPr sz="825">
                <a:solidFill>
                  <a:schemeClr val="bg1"/>
                </a:solidFill>
                <a:latin typeface="Calibri" panose="020F0502020204030204" pitchFamily="34" charset="0"/>
                <a:cs typeface="Calibri" panose="020F0502020204030204" pitchFamily="34" charset="0"/>
              </a:defRPr>
            </a:lvl5pPr>
          </a:lstStyle>
          <a:p>
            <a:pPr lvl="0"/>
            <a:r>
              <a:rPr lang="da-DK" dirty="0" err="1"/>
              <a:t>Name</a:t>
            </a:r>
            <a:r>
              <a:rPr lang="da-DK" dirty="0"/>
              <a:t> of </a:t>
            </a:r>
            <a:r>
              <a:rPr lang="da-DK" dirty="0" err="1"/>
              <a:t>author</a:t>
            </a:r>
            <a:r>
              <a:rPr lang="da-DK" dirty="0"/>
              <a:t> / date</a:t>
            </a:r>
          </a:p>
        </p:txBody>
      </p:sp>
    </p:spTree>
    <p:extLst>
      <p:ext uri="{BB962C8B-B14F-4D97-AF65-F5344CB8AC3E}">
        <p14:creationId xmlns:p14="http://schemas.microsoft.com/office/powerpoint/2010/main" val="3463845399"/>
      </p:ext>
    </p:extLst>
  </p:cSld>
  <p:clrMapOvr>
    <a:overrideClrMapping bg1="dk1" tx1="lt1" bg2="dk2" tx2="lt2" accent1="accent1" accent2="accent2" accent3="accent3" accent4="accent4" accent5="accent5" accent6="accent6" hlink="hlink" folHlink="folHlink"/>
  </p:clrMapOvr>
  <p:transition spd="slow">
    <p:wipe/>
  </p:transition>
  <p:extLst>
    <p:ext uri="{DCECCB84-F9BA-43D5-87BE-67443E8EF086}">
      <p15:sldGuideLst xmlns:p15="http://schemas.microsoft.com/office/powerpoint/2012/main">
        <p15:guide id="1" orient="horz" pos="1302" userDrawn="1">
          <p15:clr>
            <a:srgbClr val="FBAE40"/>
          </p15:clr>
        </p15:guide>
        <p15:guide id="2" pos="28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bg>
      <p:bgRef idx="1001">
        <a:schemeClr val="bg1"/>
      </p:bgRef>
    </p:bg>
    <p:spTree>
      <p:nvGrpSpPr>
        <p:cNvPr id="1" name=""/>
        <p:cNvGrpSpPr/>
        <p:nvPr/>
      </p:nvGrpSpPr>
      <p:grpSpPr>
        <a:xfrm>
          <a:off x="0" y="0"/>
          <a:ext cx="0" cy="0"/>
          <a:chOff x="0" y="0"/>
          <a:chExt cx="0" cy="0"/>
        </a:xfrm>
      </p:grpSpPr>
      <p:pic>
        <p:nvPicPr>
          <p:cNvPr id="6" name="Billede 5" descr="Et billede, der indeholder himmel, udendørs, jord&#10;&#10;Automatisk genereret beskrivelse">
            <a:extLst>
              <a:ext uri="{FF2B5EF4-FFF2-40B4-BE49-F238E27FC236}">
                <a16:creationId xmlns:a16="http://schemas.microsoft.com/office/drawing/2014/main" id="{59DE8D9E-B7E1-CC4B-B602-3299C862538F}"/>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0"/>
            <a:ext cx="9144000" cy="5143500"/>
          </a:xfrm>
          <a:prstGeom prst="rect">
            <a:avLst/>
          </a:prstGeom>
        </p:spPr>
      </p:pic>
      <p:sp>
        <p:nvSpPr>
          <p:cNvPr id="10" name="Pladsholder til billede 9">
            <a:extLst>
              <a:ext uri="{FF2B5EF4-FFF2-40B4-BE49-F238E27FC236}">
                <a16:creationId xmlns:a16="http://schemas.microsoft.com/office/drawing/2014/main" id="{7C77B0F1-CBC8-41FB-A0FD-BF8ECA6BBDDE}"/>
              </a:ext>
            </a:extLst>
          </p:cNvPr>
          <p:cNvSpPr>
            <a:spLocks noGrp="1"/>
          </p:cNvSpPr>
          <p:nvPr>
            <p:ph type="pic" sz="quarter" idx="18" hasCustomPrompt="1"/>
          </p:nvPr>
        </p:nvSpPr>
        <p:spPr>
          <a:xfrm>
            <a:off x="0" y="0"/>
            <a:ext cx="9144000" cy="5143499"/>
          </a:xfrm>
        </p:spPr>
        <p:txBody>
          <a:bodyPr>
            <a:normAutofit/>
          </a:bodyPr>
          <a:lstStyle>
            <a:lvl1pPr marL="0" indent="0">
              <a:buNone/>
              <a:defRPr sz="1100"/>
            </a:lvl1pPr>
          </a:lstStyle>
          <a:p>
            <a:r>
              <a:rPr lang="da-DK" dirty="0" err="1"/>
              <a:t>Click</a:t>
            </a:r>
            <a:r>
              <a:rPr lang="da-DK" dirty="0"/>
              <a:t> on INSERTE in the menu to </a:t>
            </a:r>
            <a:r>
              <a:rPr lang="da-DK" dirty="0" err="1"/>
              <a:t>replace</a:t>
            </a:r>
            <a:r>
              <a:rPr lang="da-DK" dirty="0"/>
              <a:t> </a:t>
            </a:r>
            <a:r>
              <a:rPr lang="da-DK" dirty="0" err="1"/>
              <a:t>this</a:t>
            </a:r>
            <a:r>
              <a:rPr lang="da-DK" dirty="0"/>
              <a:t> </a:t>
            </a:r>
            <a:r>
              <a:rPr lang="da-DK" dirty="0" err="1"/>
              <a:t>photo</a:t>
            </a:r>
            <a:endParaRPr lang="da-DK" dirty="0"/>
          </a:p>
        </p:txBody>
      </p:sp>
      <p:sp>
        <p:nvSpPr>
          <p:cNvPr id="13" name="Pladsholder til tekst 13">
            <a:extLst>
              <a:ext uri="{FF2B5EF4-FFF2-40B4-BE49-F238E27FC236}">
                <a16:creationId xmlns:a16="http://schemas.microsoft.com/office/drawing/2014/main" id="{1FF0FEAB-D47F-4100-9359-93EA2EF0F07E}"/>
              </a:ext>
            </a:extLst>
          </p:cNvPr>
          <p:cNvSpPr>
            <a:spLocks noGrp="1"/>
          </p:cNvSpPr>
          <p:nvPr>
            <p:ph type="body" sz="quarter" idx="16" hasCustomPrompt="1"/>
          </p:nvPr>
        </p:nvSpPr>
        <p:spPr>
          <a:xfrm>
            <a:off x="140400" y="2250000"/>
            <a:ext cx="8859600" cy="2732400"/>
          </a:xfrm>
          <a:solidFill>
            <a:srgbClr val="AF1420"/>
          </a:solidFill>
        </p:spPr>
        <p:txBody>
          <a:bodyPr>
            <a:normAutofit/>
          </a:bodyPr>
          <a:lstStyle>
            <a:lvl1pPr>
              <a:defRPr sz="600"/>
            </a:lvl1pPr>
          </a:lstStyle>
          <a:p>
            <a:r>
              <a:rPr lang="da-DK" dirty="0"/>
              <a:t> </a:t>
            </a:r>
          </a:p>
        </p:txBody>
      </p:sp>
      <p:sp>
        <p:nvSpPr>
          <p:cNvPr id="12" name="Pladsholder til tekst 14">
            <a:extLst>
              <a:ext uri="{FF2B5EF4-FFF2-40B4-BE49-F238E27FC236}">
                <a16:creationId xmlns:a16="http://schemas.microsoft.com/office/drawing/2014/main" id="{EC94B4EA-F3E9-46E6-8C13-184D86573CEC}"/>
              </a:ext>
            </a:extLst>
          </p:cNvPr>
          <p:cNvSpPr>
            <a:spLocks noGrp="1"/>
          </p:cNvSpPr>
          <p:nvPr>
            <p:ph type="body" sz="quarter" idx="17" hasCustomPrompt="1"/>
          </p:nvPr>
        </p:nvSpPr>
        <p:spPr>
          <a:xfrm>
            <a:off x="478800" y="2116800"/>
            <a:ext cx="5151600" cy="3214800"/>
          </a:xfrm>
          <a:blipFill>
            <a:blip r:embed="rId3"/>
            <a:stretch>
              <a:fillRect/>
            </a:stretch>
          </a:blipFill>
        </p:spPr>
        <p:txBody>
          <a:bodyPr>
            <a:normAutofit/>
          </a:bodyPr>
          <a:lstStyle>
            <a:lvl1pPr marL="0" indent="0">
              <a:buFontTx/>
              <a:buNone/>
              <a:defRPr sz="600"/>
            </a:lvl1pPr>
          </a:lstStyle>
          <a:p>
            <a:r>
              <a:rPr lang="da-DK" dirty="0"/>
              <a:t>  </a:t>
            </a:r>
          </a:p>
        </p:txBody>
      </p:sp>
      <p:sp>
        <p:nvSpPr>
          <p:cNvPr id="19" name="Pladsholder til tekst 18">
            <a:extLst>
              <a:ext uri="{FF2B5EF4-FFF2-40B4-BE49-F238E27FC236}">
                <a16:creationId xmlns:a16="http://schemas.microsoft.com/office/drawing/2014/main" id="{10E6E2CB-723D-4ECE-9C57-6E7BCB2F0B27}"/>
              </a:ext>
            </a:extLst>
          </p:cNvPr>
          <p:cNvSpPr>
            <a:spLocks noGrp="1"/>
          </p:cNvSpPr>
          <p:nvPr>
            <p:ph type="body" sz="quarter" idx="19" hasCustomPrompt="1"/>
          </p:nvPr>
        </p:nvSpPr>
        <p:spPr>
          <a:xfrm>
            <a:off x="6368400" y="3286800"/>
            <a:ext cx="2005200" cy="1036800"/>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marL="0" indent="0" algn="l">
              <a:buNone/>
              <a:defRPr sz="600">
                <a:solidFill>
                  <a:srgbClr val="B3161E"/>
                </a:solidFill>
              </a:defRPr>
            </a:lvl1pPr>
            <a:lvl2pPr>
              <a:defRPr sz="600">
                <a:solidFill>
                  <a:srgbClr val="B3161E"/>
                </a:solidFill>
              </a:defRPr>
            </a:lvl2pPr>
            <a:lvl3pPr>
              <a:defRPr sz="600">
                <a:solidFill>
                  <a:srgbClr val="B3161E"/>
                </a:solidFill>
              </a:defRPr>
            </a:lvl3pPr>
            <a:lvl4pPr>
              <a:defRPr sz="600">
                <a:solidFill>
                  <a:srgbClr val="B3161E"/>
                </a:solidFill>
              </a:defRPr>
            </a:lvl4pPr>
            <a:lvl5pPr>
              <a:defRPr sz="600">
                <a:solidFill>
                  <a:srgbClr val="B3161E"/>
                </a:solidFill>
              </a:defRPr>
            </a:lvl5pPr>
          </a:lstStyle>
          <a:p>
            <a:pPr lvl="0"/>
            <a:r>
              <a:rPr lang="da-DK" dirty="0"/>
              <a:t> </a:t>
            </a:r>
          </a:p>
          <a:p>
            <a:pPr lvl="0"/>
            <a:r>
              <a:rPr lang="da-DK" dirty="0"/>
              <a:t> </a:t>
            </a:r>
          </a:p>
        </p:txBody>
      </p:sp>
      <p:sp>
        <p:nvSpPr>
          <p:cNvPr id="2" name="Titel 1">
            <a:extLst>
              <a:ext uri="{FF2B5EF4-FFF2-40B4-BE49-F238E27FC236}">
                <a16:creationId xmlns:a16="http://schemas.microsoft.com/office/drawing/2014/main" id="{4E891666-6943-446C-A0E9-4B41665B6B0B}"/>
              </a:ext>
            </a:extLst>
          </p:cNvPr>
          <p:cNvSpPr>
            <a:spLocks noGrp="1"/>
          </p:cNvSpPr>
          <p:nvPr>
            <p:ph type="title" hasCustomPrompt="1"/>
          </p:nvPr>
        </p:nvSpPr>
        <p:spPr>
          <a:xfrm>
            <a:off x="622800" y="3279600"/>
            <a:ext cx="5072400" cy="950400"/>
          </a:xfrm>
        </p:spPr>
        <p:txBody>
          <a:bodyPr/>
          <a:lstStyle>
            <a:lvl1pPr>
              <a:defRPr>
                <a:solidFill>
                  <a:schemeClr val="bg1"/>
                </a:solidFill>
              </a:defRPr>
            </a:lvl1pPr>
          </a:lstStyle>
          <a:p>
            <a:r>
              <a:rPr lang="da-DK" dirty="0" err="1"/>
              <a:t>Click</a:t>
            </a:r>
            <a:r>
              <a:rPr lang="da-DK" dirty="0"/>
              <a:t> to </a:t>
            </a:r>
            <a:r>
              <a:rPr lang="da-DK" dirty="0" err="1"/>
              <a:t>write</a:t>
            </a:r>
            <a:r>
              <a:rPr lang="da-DK" dirty="0"/>
              <a:t> the </a:t>
            </a:r>
            <a:r>
              <a:rPr lang="da-DK" dirty="0" err="1"/>
              <a:t>title</a:t>
            </a:r>
            <a:r>
              <a:rPr lang="da-DK" dirty="0"/>
              <a:t> max. </a:t>
            </a:r>
            <a:r>
              <a:rPr lang="da-DK" dirty="0" err="1"/>
              <a:t>two</a:t>
            </a:r>
            <a:r>
              <a:rPr lang="da-DK" dirty="0"/>
              <a:t> lines</a:t>
            </a:r>
          </a:p>
        </p:txBody>
      </p:sp>
      <p:sp>
        <p:nvSpPr>
          <p:cNvPr id="4" name="Pladsholder til indhold 3">
            <a:extLst>
              <a:ext uri="{FF2B5EF4-FFF2-40B4-BE49-F238E27FC236}">
                <a16:creationId xmlns:a16="http://schemas.microsoft.com/office/drawing/2014/main" id="{990B2D65-601B-45FD-A350-DE1C9E3E3E7F}"/>
              </a:ext>
            </a:extLst>
          </p:cNvPr>
          <p:cNvSpPr>
            <a:spLocks noGrp="1"/>
          </p:cNvSpPr>
          <p:nvPr>
            <p:ph sz="quarter" idx="11" hasCustomPrompt="1"/>
          </p:nvPr>
        </p:nvSpPr>
        <p:spPr>
          <a:xfrm>
            <a:off x="565200" y="2389226"/>
            <a:ext cx="5400000" cy="189310"/>
          </a:xfrm>
          <a:prstGeom prst="rect">
            <a:avLst/>
          </a:prstGeom>
        </p:spPr>
        <p:txBody>
          <a:bodyPr anchor="ctr">
            <a:noAutofit/>
          </a:bodyPr>
          <a:lstStyle>
            <a:lvl1pPr marL="0" indent="0">
              <a:buNone/>
              <a:defRPr lang="da-DK" sz="1350" dirty="0">
                <a:solidFill>
                  <a:schemeClr val="bg1"/>
                </a:solidFill>
                <a:latin typeface="Calibri Light" panose="020F0302020204030204" pitchFamily="34" charset="0"/>
                <a:ea typeface="+mn-ea"/>
                <a:cs typeface="Calibri Light" panose="020F0302020204030204" pitchFamily="34" charset="0"/>
              </a:defRPr>
            </a:lvl1pPr>
            <a:lvl2pPr>
              <a:defRPr sz="1125">
                <a:solidFill>
                  <a:schemeClr val="bg1"/>
                </a:solidFill>
                <a:latin typeface="Calibri" panose="020F0502020204030204" pitchFamily="34" charset="0"/>
                <a:cs typeface="Calibri" panose="020F0502020204030204" pitchFamily="34" charset="0"/>
              </a:defRPr>
            </a:lvl2pPr>
            <a:lvl3pPr>
              <a:defRPr sz="1125">
                <a:solidFill>
                  <a:schemeClr val="bg1"/>
                </a:solidFill>
                <a:latin typeface="Calibri" panose="020F0502020204030204" pitchFamily="34" charset="0"/>
                <a:cs typeface="Calibri" panose="020F0502020204030204" pitchFamily="34" charset="0"/>
              </a:defRPr>
            </a:lvl3pPr>
            <a:lvl4pPr>
              <a:defRPr sz="1125">
                <a:solidFill>
                  <a:schemeClr val="bg1"/>
                </a:solidFill>
                <a:latin typeface="Calibri" panose="020F0502020204030204" pitchFamily="34" charset="0"/>
                <a:cs typeface="Calibri" panose="020F0502020204030204" pitchFamily="34" charset="0"/>
              </a:defRPr>
            </a:lvl4pPr>
            <a:lvl5pPr>
              <a:defRPr sz="1125">
                <a:solidFill>
                  <a:schemeClr val="bg1"/>
                </a:solidFill>
                <a:latin typeface="Calibri" panose="020F0502020204030204" pitchFamily="34" charset="0"/>
                <a:cs typeface="Calibri" panose="020F0502020204030204" pitchFamily="34" charset="0"/>
              </a:defRPr>
            </a:lvl5pPr>
          </a:lstStyle>
          <a:p>
            <a:pPr lvl="0"/>
            <a:r>
              <a:rPr lang="da-DK" dirty="0" err="1"/>
              <a:t>Name</a:t>
            </a:r>
            <a:r>
              <a:rPr lang="da-DK" dirty="0"/>
              <a:t> of </a:t>
            </a:r>
            <a:r>
              <a:rPr lang="da-DK" dirty="0" err="1"/>
              <a:t>author</a:t>
            </a:r>
            <a:r>
              <a:rPr lang="da-DK" dirty="0"/>
              <a:t> and </a:t>
            </a:r>
            <a:r>
              <a:rPr lang="da-DK" dirty="0" err="1"/>
              <a:t>any</a:t>
            </a:r>
            <a:r>
              <a:rPr lang="da-DK" dirty="0"/>
              <a:t>  new item/Date</a:t>
            </a:r>
          </a:p>
        </p:txBody>
      </p:sp>
      <p:sp>
        <p:nvSpPr>
          <p:cNvPr id="3" name="Pladsholder til indhold 2">
            <a:extLst>
              <a:ext uri="{FF2B5EF4-FFF2-40B4-BE49-F238E27FC236}">
                <a16:creationId xmlns:a16="http://schemas.microsoft.com/office/drawing/2014/main" id="{2A07DA56-FEF4-4090-BF4A-A4497810C297}"/>
              </a:ext>
            </a:extLst>
          </p:cNvPr>
          <p:cNvSpPr>
            <a:spLocks noGrp="1"/>
          </p:cNvSpPr>
          <p:nvPr>
            <p:ph sz="quarter" idx="12" hasCustomPrompt="1"/>
          </p:nvPr>
        </p:nvSpPr>
        <p:spPr>
          <a:xfrm>
            <a:off x="622800" y="4374000"/>
            <a:ext cx="5072400" cy="342000"/>
          </a:xfrm>
        </p:spPr>
        <p:txBody>
          <a:bodyPr anchor="b"/>
          <a:lstStyle>
            <a:lvl1pPr marL="0" indent="0">
              <a:buFontTx/>
              <a:buNone/>
              <a:defRPr>
                <a:solidFill>
                  <a:schemeClr val="bg1"/>
                </a:solidFill>
                <a:latin typeface="Calibri Light" panose="020F0302020204030204" pitchFamily="34" charset="0"/>
                <a:cs typeface="Calibri Light" panose="020F0302020204030204" pitchFamily="34" charset="0"/>
              </a:defRPr>
            </a:lvl1pPr>
          </a:lstStyle>
          <a:p>
            <a:pPr lvl="0"/>
            <a:r>
              <a:rPr lang="da-DK" dirty="0" err="1"/>
              <a:t>Subtitle</a:t>
            </a:r>
            <a:r>
              <a:rPr lang="da-DK" dirty="0"/>
              <a:t> – </a:t>
            </a:r>
            <a:r>
              <a:rPr lang="da-DK" dirty="0" err="1"/>
              <a:t>only</a:t>
            </a:r>
            <a:r>
              <a:rPr lang="da-DK" dirty="0"/>
              <a:t> </a:t>
            </a:r>
            <a:r>
              <a:rPr lang="da-DK" dirty="0" err="1"/>
              <a:t>one</a:t>
            </a:r>
            <a:r>
              <a:rPr lang="da-DK" dirty="0"/>
              <a:t> line</a:t>
            </a:r>
          </a:p>
        </p:txBody>
      </p:sp>
    </p:spTree>
    <p:extLst>
      <p:ext uri="{BB962C8B-B14F-4D97-AF65-F5344CB8AC3E}">
        <p14:creationId xmlns:p14="http://schemas.microsoft.com/office/powerpoint/2010/main" val="325322362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847">
          <p15:clr>
            <a:srgbClr val="FBAE40"/>
          </p15:clr>
        </p15:guide>
        <p15:guide id="2" pos="288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slide 3">
    <p:bg>
      <p:bgRef idx="1001">
        <a:schemeClr val="bg1"/>
      </p:bgRef>
    </p:bg>
    <p:spTree>
      <p:nvGrpSpPr>
        <p:cNvPr id="1" name=""/>
        <p:cNvGrpSpPr/>
        <p:nvPr/>
      </p:nvGrpSpPr>
      <p:grpSpPr>
        <a:xfrm>
          <a:off x="0" y="0"/>
          <a:ext cx="0" cy="0"/>
          <a:chOff x="0" y="0"/>
          <a:chExt cx="0" cy="0"/>
        </a:xfrm>
      </p:grpSpPr>
      <p:pic>
        <p:nvPicPr>
          <p:cNvPr id="6" name="Billede 5" descr="Et billede, der indeholder himmel, udendørs, jord&#10;&#10;Automatisk genereret beskrivelse">
            <a:extLst>
              <a:ext uri="{FF2B5EF4-FFF2-40B4-BE49-F238E27FC236}">
                <a16:creationId xmlns:a16="http://schemas.microsoft.com/office/drawing/2014/main" id="{59DE8D9E-B7E1-CC4B-B602-3299C862538F}"/>
              </a:ext>
            </a:extLst>
          </p:cNvPr>
          <p:cNvPicPr>
            <a:picLocks noChangeAspect="1"/>
          </p:cNvPicPr>
          <p:nvPr userDrawn="1"/>
        </p:nvPicPr>
        <p:blipFill rotWithShape="1">
          <a:blip r:embed="rId2" cstate="screen">
            <a:alphaModFix/>
            <a:extLst>
              <a:ext uri="{28A0092B-C50C-407E-A947-70E740481C1C}">
                <a14:useLocalDpi xmlns:a14="http://schemas.microsoft.com/office/drawing/2010/main"/>
              </a:ext>
            </a:extLst>
          </a:blip>
          <a:srcRect/>
          <a:stretch/>
        </p:blipFill>
        <p:spPr>
          <a:xfrm>
            <a:off x="1" y="0"/>
            <a:ext cx="9144000" cy="5143500"/>
          </a:xfrm>
          <a:prstGeom prst="rect">
            <a:avLst/>
          </a:prstGeom>
          <a:gradFill>
            <a:gsLst>
              <a:gs pos="0">
                <a:schemeClr val="tx2">
                  <a:alpha val="90000"/>
                </a:schemeClr>
              </a:gs>
              <a:gs pos="74000">
                <a:schemeClr val="tx2">
                  <a:alpha val="95000"/>
                </a:schemeClr>
              </a:gs>
              <a:gs pos="83000">
                <a:schemeClr val="tx2"/>
              </a:gs>
              <a:gs pos="100000">
                <a:schemeClr val="tx2"/>
              </a:gs>
            </a:gsLst>
            <a:lin ang="10800000" scaled="1"/>
          </a:gradFill>
        </p:spPr>
      </p:pic>
      <p:sp>
        <p:nvSpPr>
          <p:cNvPr id="19" name="Pladsholder til billede 18">
            <a:extLst>
              <a:ext uri="{FF2B5EF4-FFF2-40B4-BE49-F238E27FC236}">
                <a16:creationId xmlns:a16="http://schemas.microsoft.com/office/drawing/2014/main" id="{0EFA19F5-F662-4A1C-9DC8-DBDDC890EEB6}"/>
              </a:ext>
            </a:extLst>
          </p:cNvPr>
          <p:cNvSpPr>
            <a:spLocks noGrp="1"/>
          </p:cNvSpPr>
          <p:nvPr>
            <p:ph type="pic" sz="quarter" idx="15" hasCustomPrompt="1"/>
          </p:nvPr>
        </p:nvSpPr>
        <p:spPr>
          <a:xfrm>
            <a:off x="0" y="0"/>
            <a:ext cx="9144000" cy="5143500"/>
          </a:xfrm>
        </p:spPr>
        <p:txBody>
          <a:bodyPr>
            <a:normAutofit/>
          </a:bodyPr>
          <a:lstStyle>
            <a:lvl1pPr marL="0" marR="0" indent="0" algn="r" defTabSz="914400" rtl="0" eaLnBrk="1" fontAlgn="base" latinLnBrk="0" hangingPunct="1">
              <a:lnSpc>
                <a:spcPct val="100000"/>
              </a:lnSpc>
              <a:spcBef>
                <a:spcPts val="900"/>
              </a:spcBef>
              <a:spcAft>
                <a:spcPts val="0"/>
              </a:spcAft>
              <a:buClr>
                <a:schemeClr val="accent1"/>
              </a:buClr>
              <a:buSzTx/>
              <a:buFont typeface="Arial" panose="020B0604020202020204" pitchFamily="34" charset="0"/>
              <a:buNone/>
              <a:tabLst/>
              <a:defRPr sz="1100"/>
            </a:lvl1pPr>
          </a:lstStyle>
          <a:p>
            <a:pPr marL="0" marR="0" lvl="0" indent="0" algn="r" defTabSz="914400" rtl="0" eaLnBrk="1" fontAlgn="base" latinLnBrk="0" hangingPunct="1">
              <a:lnSpc>
                <a:spcPct val="100000"/>
              </a:lnSpc>
              <a:spcBef>
                <a:spcPts val="900"/>
              </a:spcBef>
              <a:spcAft>
                <a:spcPts val="0"/>
              </a:spcAft>
              <a:buClr>
                <a:schemeClr val="accent1"/>
              </a:buClr>
              <a:buSzTx/>
              <a:buFont typeface="Arial" panose="020B0604020202020204" pitchFamily="34" charset="0"/>
              <a:buNone/>
              <a:tabLst/>
              <a:defRPr/>
            </a:pPr>
            <a:r>
              <a:rPr lang="da-DK" dirty="0" err="1"/>
              <a:t>Click</a:t>
            </a:r>
            <a:r>
              <a:rPr lang="da-DK" dirty="0"/>
              <a:t> on INSERTE in the menu to </a:t>
            </a:r>
            <a:r>
              <a:rPr lang="da-DK" dirty="0" err="1"/>
              <a:t>replace</a:t>
            </a:r>
            <a:r>
              <a:rPr lang="da-DK" dirty="0"/>
              <a:t> </a:t>
            </a:r>
            <a:r>
              <a:rPr lang="da-DK" dirty="0" err="1"/>
              <a:t>this</a:t>
            </a:r>
            <a:r>
              <a:rPr lang="da-DK" dirty="0"/>
              <a:t> </a:t>
            </a:r>
            <a:r>
              <a:rPr lang="da-DK" dirty="0" err="1"/>
              <a:t>photo</a:t>
            </a:r>
            <a:endParaRPr lang="da-DK" dirty="0"/>
          </a:p>
        </p:txBody>
      </p:sp>
      <p:sp>
        <p:nvSpPr>
          <p:cNvPr id="12" name="Pladsholder til tekst 11">
            <a:extLst>
              <a:ext uri="{FF2B5EF4-FFF2-40B4-BE49-F238E27FC236}">
                <a16:creationId xmlns:a16="http://schemas.microsoft.com/office/drawing/2014/main" id="{01606EE9-294F-4EE4-B393-047153129A0E}"/>
              </a:ext>
            </a:extLst>
          </p:cNvPr>
          <p:cNvSpPr>
            <a:spLocks noGrp="1"/>
          </p:cNvSpPr>
          <p:nvPr>
            <p:ph type="body" sz="quarter" idx="13" hasCustomPrompt="1"/>
          </p:nvPr>
        </p:nvSpPr>
        <p:spPr>
          <a:xfrm>
            <a:off x="205200" y="176400"/>
            <a:ext cx="4651200" cy="4813200"/>
          </a:xfrm>
          <a:solidFill>
            <a:srgbClr val="AF161E"/>
          </a:solidFill>
        </p:spPr>
        <p:txBody>
          <a:bodyPr>
            <a:normAutofit/>
          </a:bodyPr>
          <a:lstStyle>
            <a:lvl1pPr marL="202500" marR="0" indent="-202500" algn="l" defTabSz="914400" rtl="0" eaLnBrk="1" fontAlgn="base" latinLnBrk="0" hangingPunct="1">
              <a:lnSpc>
                <a:spcPct val="100000"/>
              </a:lnSpc>
              <a:spcBef>
                <a:spcPts val="900"/>
              </a:spcBef>
              <a:spcAft>
                <a:spcPts val="0"/>
              </a:spcAft>
              <a:buClr>
                <a:schemeClr val="accent1"/>
              </a:buClr>
              <a:buSzTx/>
              <a:buFont typeface="Arial" panose="020B0604020202020204" pitchFamily="34" charset="0"/>
              <a:buChar char="•"/>
              <a:tabLst/>
              <a:defRPr sz="600">
                <a:solidFill>
                  <a:srgbClr val="AF161E"/>
                </a:solidFill>
              </a:defRPr>
            </a:lvl1pPr>
          </a:lstStyle>
          <a:p>
            <a:pPr marL="202500" marR="0" lvl="0" indent="-202500" algn="l" defTabSz="914400" rtl="0" eaLnBrk="1" fontAlgn="base" latinLnBrk="0" hangingPunct="1">
              <a:lnSpc>
                <a:spcPct val="100000"/>
              </a:lnSpc>
              <a:spcBef>
                <a:spcPts val="900"/>
              </a:spcBef>
              <a:spcAft>
                <a:spcPts val="0"/>
              </a:spcAft>
              <a:buClr>
                <a:schemeClr val="accent1"/>
              </a:buClr>
              <a:buSzTx/>
              <a:buFont typeface="Arial" panose="020B0604020202020204" pitchFamily="34" charset="0"/>
              <a:buChar char="•"/>
              <a:tabLst/>
              <a:defRPr/>
            </a:pPr>
            <a:r>
              <a:rPr lang="da-DK" dirty="0" err="1"/>
              <a:t>Click</a:t>
            </a:r>
            <a:r>
              <a:rPr lang="da-DK" dirty="0"/>
              <a:t> on INSERTE in the menu to </a:t>
            </a:r>
            <a:r>
              <a:rPr lang="da-DK" dirty="0" err="1"/>
              <a:t>replace</a:t>
            </a:r>
            <a:r>
              <a:rPr lang="da-DK" dirty="0"/>
              <a:t> </a:t>
            </a:r>
            <a:r>
              <a:rPr lang="da-DK" dirty="0" err="1"/>
              <a:t>this</a:t>
            </a:r>
            <a:r>
              <a:rPr lang="da-DK" dirty="0"/>
              <a:t> </a:t>
            </a:r>
            <a:r>
              <a:rPr lang="da-DK" dirty="0" err="1"/>
              <a:t>photo</a:t>
            </a:r>
            <a:endParaRPr lang="da-DK" dirty="0"/>
          </a:p>
          <a:p>
            <a:pPr lvl="0"/>
            <a:endParaRPr lang="da-DK" dirty="0"/>
          </a:p>
        </p:txBody>
      </p:sp>
      <p:sp>
        <p:nvSpPr>
          <p:cNvPr id="8" name="Pladsholder til tekst 7">
            <a:extLst>
              <a:ext uri="{FF2B5EF4-FFF2-40B4-BE49-F238E27FC236}">
                <a16:creationId xmlns:a16="http://schemas.microsoft.com/office/drawing/2014/main" id="{5A449058-2751-46ED-8E01-67282CB13697}"/>
              </a:ext>
            </a:extLst>
          </p:cNvPr>
          <p:cNvSpPr>
            <a:spLocks noGrp="1"/>
          </p:cNvSpPr>
          <p:nvPr>
            <p:ph type="body" sz="quarter" idx="12"/>
          </p:nvPr>
        </p:nvSpPr>
        <p:spPr>
          <a:xfrm>
            <a:off x="248400" y="1490400"/>
            <a:ext cx="4759200" cy="2970000"/>
          </a:xfrm>
          <a:blipFill>
            <a:blip r:embed="rId3" cstate="screen">
              <a:extLst>
                <a:ext uri="{28A0092B-C50C-407E-A947-70E740481C1C}">
                  <a14:useLocalDpi xmlns:a14="http://schemas.microsoft.com/office/drawing/2010/main"/>
                </a:ext>
              </a:extLst>
            </a:blip>
            <a:stretch>
              <a:fillRect/>
            </a:stretch>
          </a:blipFill>
        </p:spPr>
        <p:txBody>
          <a:bodyPr>
            <a:normAutofit/>
          </a:bodyPr>
          <a:lstStyle>
            <a:lvl1pPr>
              <a:defRPr sz="600"/>
            </a:lvl1pPr>
          </a:lstStyle>
          <a:p>
            <a:pPr lvl="0"/>
            <a:r>
              <a:rPr lang="en-US"/>
              <a:t>Click to edit Master text styles</a:t>
            </a:r>
          </a:p>
        </p:txBody>
      </p:sp>
      <p:sp>
        <p:nvSpPr>
          <p:cNvPr id="4" name="Pladsholder til tekst 3">
            <a:extLst>
              <a:ext uri="{FF2B5EF4-FFF2-40B4-BE49-F238E27FC236}">
                <a16:creationId xmlns:a16="http://schemas.microsoft.com/office/drawing/2014/main" id="{22D06CA9-74E7-42A8-A980-E9DE544B8BAF}"/>
              </a:ext>
            </a:extLst>
          </p:cNvPr>
          <p:cNvSpPr>
            <a:spLocks noGrp="1"/>
          </p:cNvSpPr>
          <p:nvPr>
            <p:ph type="body" sz="quarter" idx="11" hasCustomPrompt="1"/>
          </p:nvPr>
        </p:nvSpPr>
        <p:spPr>
          <a:xfrm>
            <a:off x="536400" y="648000"/>
            <a:ext cx="1882800" cy="975600"/>
          </a:xfrm>
          <a:blipFill>
            <a:blip r:embed="rId4" cstate="screen">
              <a:extLst>
                <a:ext uri="{28A0092B-C50C-407E-A947-70E740481C1C}">
                  <a14:useLocalDpi xmlns:a14="http://schemas.microsoft.com/office/drawing/2010/main"/>
                </a:ext>
              </a:extLst>
            </a:blip>
            <a:stretch>
              <a:fillRect/>
            </a:stretch>
          </a:blipFill>
        </p:spPr>
        <p:txBody>
          <a:bodyPr>
            <a:normAutofit/>
          </a:bodyPr>
          <a:lstStyle>
            <a:lvl1pPr marL="0" indent="0">
              <a:buNone/>
              <a:defRPr sz="400"/>
            </a:lvl1pPr>
          </a:lstStyle>
          <a:p>
            <a:pPr lvl="0"/>
            <a:r>
              <a:rPr lang="da-DK" dirty="0"/>
              <a:t> </a:t>
            </a:r>
          </a:p>
        </p:txBody>
      </p:sp>
      <p:sp>
        <p:nvSpPr>
          <p:cNvPr id="13" name="Titel 12">
            <a:extLst>
              <a:ext uri="{FF2B5EF4-FFF2-40B4-BE49-F238E27FC236}">
                <a16:creationId xmlns:a16="http://schemas.microsoft.com/office/drawing/2014/main" id="{5C38E270-B078-46CC-AEB5-5632955E7450}"/>
              </a:ext>
            </a:extLst>
          </p:cNvPr>
          <p:cNvSpPr>
            <a:spLocks noGrp="1"/>
          </p:cNvSpPr>
          <p:nvPr>
            <p:ph type="title" hasCustomPrompt="1"/>
          </p:nvPr>
        </p:nvSpPr>
        <p:spPr>
          <a:xfrm>
            <a:off x="536400" y="2595600"/>
            <a:ext cx="3798000" cy="975600"/>
          </a:xfrm>
        </p:spPr>
        <p:txBody>
          <a:bodyPr/>
          <a:lstStyle>
            <a:lvl1pPr>
              <a:defRPr>
                <a:solidFill>
                  <a:schemeClr val="bg1"/>
                </a:solidFill>
              </a:defRPr>
            </a:lvl1pPr>
          </a:lstStyle>
          <a:p>
            <a:r>
              <a:rPr lang="da-DK" dirty="0"/>
              <a:t>Title max. </a:t>
            </a:r>
            <a:r>
              <a:rPr lang="da-DK" dirty="0" err="1"/>
              <a:t>two</a:t>
            </a:r>
            <a:r>
              <a:rPr lang="da-DK" dirty="0"/>
              <a:t> lines</a:t>
            </a:r>
          </a:p>
        </p:txBody>
      </p:sp>
      <p:sp>
        <p:nvSpPr>
          <p:cNvPr id="17" name="Pladsholder til indhold 16">
            <a:extLst>
              <a:ext uri="{FF2B5EF4-FFF2-40B4-BE49-F238E27FC236}">
                <a16:creationId xmlns:a16="http://schemas.microsoft.com/office/drawing/2014/main" id="{1BC33C20-280D-44C5-81A3-3EC2A745E9BD}"/>
              </a:ext>
            </a:extLst>
          </p:cNvPr>
          <p:cNvSpPr>
            <a:spLocks noGrp="1"/>
          </p:cNvSpPr>
          <p:nvPr>
            <p:ph sz="quarter" idx="14" hasCustomPrompt="1"/>
          </p:nvPr>
        </p:nvSpPr>
        <p:spPr>
          <a:xfrm>
            <a:off x="547200" y="3772800"/>
            <a:ext cx="3797300" cy="342000"/>
          </a:xfrm>
        </p:spPr>
        <p:txBody>
          <a:bodyPr/>
          <a:lstStyle>
            <a:lvl1pPr marL="0" indent="0">
              <a:buFontTx/>
              <a:buNone/>
              <a:defRPr>
                <a:solidFill>
                  <a:schemeClr val="bg1"/>
                </a:solidFill>
                <a:latin typeface="Calibri Light" panose="020F0302020204030204" pitchFamily="34" charset="0"/>
                <a:cs typeface="Calibri Light" panose="020F0302020204030204" pitchFamily="34" charset="0"/>
              </a:defRPr>
            </a:lvl1pPr>
          </a:lstStyle>
          <a:p>
            <a:pPr lvl="0"/>
            <a:r>
              <a:rPr lang="da-DK" dirty="0" err="1">
                <a:latin typeface="Calibri Light" panose="020F0302020204030204" pitchFamily="34" charset="0"/>
                <a:cs typeface="Calibri Light" panose="020F0302020204030204" pitchFamily="34" charset="0"/>
              </a:rPr>
              <a:t>Subtitle</a:t>
            </a:r>
            <a:r>
              <a:rPr lang="da-DK" dirty="0">
                <a:latin typeface="Calibri Light" panose="020F0302020204030204" pitchFamily="34" charset="0"/>
                <a:cs typeface="Calibri Light" panose="020F0302020204030204" pitchFamily="34" charset="0"/>
              </a:rPr>
              <a:t> </a:t>
            </a:r>
            <a:r>
              <a:rPr lang="da-DK" dirty="0" err="1">
                <a:latin typeface="Calibri Light" panose="020F0302020204030204" pitchFamily="34" charset="0"/>
                <a:cs typeface="Calibri Light" panose="020F0302020204030204" pitchFamily="34" charset="0"/>
              </a:rPr>
              <a:t>only</a:t>
            </a:r>
            <a:r>
              <a:rPr lang="da-DK" dirty="0">
                <a:latin typeface="Calibri Light" panose="020F0302020204030204" pitchFamily="34" charset="0"/>
                <a:cs typeface="Calibri Light" panose="020F0302020204030204" pitchFamily="34" charset="0"/>
              </a:rPr>
              <a:t> </a:t>
            </a:r>
            <a:r>
              <a:rPr lang="da-DK" dirty="0" err="1">
                <a:latin typeface="Calibri Light" panose="020F0302020204030204" pitchFamily="34" charset="0"/>
                <a:cs typeface="Calibri Light" panose="020F0302020204030204" pitchFamily="34" charset="0"/>
              </a:rPr>
              <a:t>one</a:t>
            </a:r>
            <a:r>
              <a:rPr lang="da-DK" dirty="0">
                <a:latin typeface="Calibri Light" panose="020F0302020204030204" pitchFamily="34" charset="0"/>
                <a:cs typeface="Calibri Light" panose="020F0302020204030204" pitchFamily="34" charset="0"/>
              </a:rPr>
              <a:t> line</a:t>
            </a:r>
            <a:endParaRPr lang="da-DK" dirty="0"/>
          </a:p>
        </p:txBody>
      </p:sp>
      <p:sp>
        <p:nvSpPr>
          <p:cNvPr id="3" name="Pladsholder til indhold 2">
            <a:extLst>
              <a:ext uri="{FF2B5EF4-FFF2-40B4-BE49-F238E27FC236}">
                <a16:creationId xmlns:a16="http://schemas.microsoft.com/office/drawing/2014/main" id="{14A26844-C0ED-45A5-BCAE-F40C078336F5}"/>
              </a:ext>
            </a:extLst>
          </p:cNvPr>
          <p:cNvSpPr>
            <a:spLocks noGrp="1"/>
          </p:cNvSpPr>
          <p:nvPr>
            <p:ph sz="quarter" idx="10" hasCustomPrompt="1"/>
          </p:nvPr>
        </p:nvSpPr>
        <p:spPr>
          <a:xfrm>
            <a:off x="468000" y="4602016"/>
            <a:ext cx="3798000" cy="190655"/>
          </a:xfrm>
          <a:prstGeom prst="rect">
            <a:avLst/>
          </a:prstGeom>
        </p:spPr>
        <p:txBody>
          <a:bodyPr anchor="ctr" anchorCtr="0">
            <a:noAutofit/>
          </a:bodyPr>
          <a:lstStyle>
            <a:lvl1pPr marL="0" indent="0" algn="l">
              <a:spcBef>
                <a:spcPts val="0"/>
              </a:spcBef>
              <a:buNone/>
              <a:defRPr sz="1350">
                <a:solidFill>
                  <a:schemeClr val="bg1"/>
                </a:solidFill>
                <a:latin typeface="Calibri" panose="020F0502020204030204" pitchFamily="34" charset="0"/>
                <a:cs typeface="Calibri" panose="020F0502020204030204" pitchFamily="34" charset="0"/>
              </a:defRPr>
            </a:lvl1pPr>
            <a:lvl2pPr algn="l">
              <a:defRPr sz="825">
                <a:solidFill>
                  <a:schemeClr val="bg1"/>
                </a:solidFill>
                <a:latin typeface="Calibri" panose="020F0502020204030204" pitchFamily="34" charset="0"/>
                <a:cs typeface="Calibri" panose="020F0502020204030204" pitchFamily="34" charset="0"/>
              </a:defRPr>
            </a:lvl2pPr>
            <a:lvl3pPr algn="l">
              <a:defRPr sz="825">
                <a:solidFill>
                  <a:schemeClr val="bg1"/>
                </a:solidFill>
                <a:latin typeface="Calibri" panose="020F0502020204030204" pitchFamily="34" charset="0"/>
                <a:cs typeface="Calibri" panose="020F0502020204030204" pitchFamily="34" charset="0"/>
              </a:defRPr>
            </a:lvl3pPr>
            <a:lvl4pPr algn="l">
              <a:defRPr sz="825">
                <a:solidFill>
                  <a:schemeClr val="bg1"/>
                </a:solidFill>
                <a:latin typeface="Calibri" panose="020F0502020204030204" pitchFamily="34" charset="0"/>
                <a:cs typeface="Calibri" panose="020F0502020204030204" pitchFamily="34" charset="0"/>
              </a:defRPr>
            </a:lvl4pPr>
            <a:lvl5pPr algn="l">
              <a:defRPr sz="825">
                <a:solidFill>
                  <a:schemeClr val="bg1"/>
                </a:solidFill>
                <a:latin typeface="Calibri" panose="020F0502020204030204" pitchFamily="34" charset="0"/>
                <a:cs typeface="Calibri" panose="020F0502020204030204" pitchFamily="34" charset="0"/>
              </a:defRPr>
            </a:lvl5pPr>
          </a:lstStyle>
          <a:p>
            <a:pPr lvl="0"/>
            <a:r>
              <a:rPr lang="da-DK" dirty="0" err="1"/>
              <a:t>Name</a:t>
            </a:r>
            <a:r>
              <a:rPr lang="da-DK" dirty="0"/>
              <a:t> of </a:t>
            </a:r>
            <a:r>
              <a:rPr lang="da-DK" dirty="0" err="1"/>
              <a:t>author</a:t>
            </a:r>
            <a:r>
              <a:rPr lang="da-DK" dirty="0"/>
              <a:t> / Date</a:t>
            </a:r>
          </a:p>
        </p:txBody>
      </p:sp>
    </p:spTree>
    <p:extLst>
      <p:ext uri="{BB962C8B-B14F-4D97-AF65-F5344CB8AC3E}">
        <p14:creationId xmlns:p14="http://schemas.microsoft.com/office/powerpoint/2010/main" val="213830580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1620" userDrawn="1">
          <p15:clr>
            <a:srgbClr val="FBAE40"/>
          </p15:clr>
        </p15:guide>
        <p15:guide id="2" pos="288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New section - read">
    <p:bg>
      <p:bgPr>
        <a:solidFill>
          <a:srgbClr val="AF161E"/>
        </a:solidFill>
        <a:effectLst/>
      </p:bgPr>
    </p:bg>
    <p:spTree>
      <p:nvGrpSpPr>
        <p:cNvPr id="1" name=""/>
        <p:cNvGrpSpPr/>
        <p:nvPr/>
      </p:nvGrpSpPr>
      <p:grpSpPr>
        <a:xfrm>
          <a:off x="0" y="0"/>
          <a:ext cx="0" cy="0"/>
          <a:chOff x="0" y="0"/>
          <a:chExt cx="0" cy="0"/>
        </a:xfrm>
      </p:grpSpPr>
      <p:pic>
        <p:nvPicPr>
          <p:cNvPr id="7" name="Billede 6">
            <a:extLst>
              <a:ext uri="{FF2B5EF4-FFF2-40B4-BE49-F238E27FC236}">
                <a16:creationId xmlns:a16="http://schemas.microsoft.com/office/drawing/2014/main" id="{1442BB7D-BC4F-4B4E-8F09-1EFD3FC282C8}"/>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14016" t="25917" r="10161" b="26747"/>
          <a:stretch/>
        </p:blipFill>
        <p:spPr>
          <a:xfrm>
            <a:off x="215405" y="-176270"/>
            <a:ext cx="8735222" cy="5453350"/>
          </a:xfrm>
          <a:prstGeom prst="rect">
            <a:avLst/>
          </a:prstGeom>
        </p:spPr>
      </p:pic>
      <p:sp>
        <p:nvSpPr>
          <p:cNvPr id="17" name="Rektangel 16">
            <a:extLst>
              <a:ext uri="{FF2B5EF4-FFF2-40B4-BE49-F238E27FC236}">
                <a16:creationId xmlns:a16="http://schemas.microsoft.com/office/drawing/2014/main" id="{1627E733-EB29-4981-861C-EC2C56E0541F}"/>
              </a:ext>
            </a:extLst>
          </p:cNvPr>
          <p:cNvSpPr/>
          <p:nvPr userDrawn="1"/>
        </p:nvSpPr>
        <p:spPr>
          <a:xfrm>
            <a:off x="1072079" y="1945764"/>
            <a:ext cx="6968308" cy="1458506"/>
          </a:xfrm>
          <a:prstGeom prst="rect">
            <a:avLst/>
          </a:prstGeom>
          <a:solidFill>
            <a:srgbClr val="AE151D">
              <a:alpha val="6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11" name="Rectangle 2">
            <a:extLst>
              <a:ext uri="{FF2B5EF4-FFF2-40B4-BE49-F238E27FC236}">
                <a16:creationId xmlns:a16="http://schemas.microsoft.com/office/drawing/2014/main" id="{A28E1C86-A942-3744-BE2B-4C6719A37779}"/>
              </a:ext>
            </a:extLst>
          </p:cNvPr>
          <p:cNvSpPr>
            <a:spLocks noGrp="1" noChangeArrowheads="1"/>
          </p:cNvSpPr>
          <p:nvPr>
            <p:ph type="ctrTitle" hasCustomPrompt="1"/>
          </p:nvPr>
        </p:nvSpPr>
        <p:spPr>
          <a:xfrm>
            <a:off x="1231796" y="2084832"/>
            <a:ext cx="6680410" cy="1121664"/>
          </a:xfrm>
          <a:prstGeom prst="rect">
            <a:avLst/>
          </a:prstGeom>
          <a:noFill/>
        </p:spPr>
        <p:txBody>
          <a:bodyPr lIns="0" tIns="0" rIns="0" bIns="0" anchor="ctr"/>
          <a:lstStyle>
            <a:lvl1pPr algn="ctr">
              <a:lnSpc>
                <a:spcPct val="80000"/>
              </a:lnSpc>
              <a:defRPr sz="4000" b="1" i="0">
                <a:solidFill>
                  <a:schemeClr val="tx1"/>
                </a:solidFill>
                <a:latin typeface="Calibri" panose="020F0502020204030204" pitchFamily="34" charset="0"/>
                <a:cs typeface="Calibri" panose="020F0502020204030204" pitchFamily="34" charset="0"/>
              </a:defRPr>
            </a:lvl1pPr>
          </a:lstStyle>
          <a:p>
            <a:r>
              <a:rPr lang="da-DK" dirty="0"/>
              <a:t>Title – new </a:t>
            </a:r>
            <a:r>
              <a:rPr lang="da-DK" dirty="0" err="1"/>
              <a:t>section</a:t>
            </a:r>
            <a:endParaRPr lang="da-DK" dirty="0"/>
          </a:p>
        </p:txBody>
      </p:sp>
      <p:pic>
        <p:nvPicPr>
          <p:cNvPr id="13" name="Billede 12">
            <a:extLst>
              <a:ext uri="{FF2B5EF4-FFF2-40B4-BE49-F238E27FC236}">
                <a16:creationId xmlns:a16="http://schemas.microsoft.com/office/drawing/2014/main" id="{3F6382CD-18B2-4DC7-8591-FFA57B4FD7C4}"/>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8287200" y="165600"/>
            <a:ext cx="644003" cy="252000"/>
          </a:xfrm>
          <a:prstGeom prst="rect">
            <a:avLst/>
          </a:prstGeom>
        </p:spPr>
      </p:pic>
    </p:spTree>
    <p:extLst>
      <p:ext uri="{BB962C8B-B14F-4D97-AF65-F5344CB8AC3E}">
        <p14:creationId xmlns:p14="http://schemas.microsoft.com/office/powerpoint/2010/main" val="3825662268"/>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New section - black">
    <p:bg>
      <p:bgPr>
        <a:solidFill>
          <a:schemeClr val="bg1"/>
        </a:solidFill>
        <a:effectLst/>
      </p:bgPr>
    </p:bg>
    <p:spTree>
      <p:nvGrpSpPr>
        <p:cNvPr id="1" name=""/>
        <p:cNvGrpSpPr/>
        <p:nvPr/>
      </p:nvGrpSpPr>
      <p:grpSpPr>
        <a:xfrm>
          <a:off x="0" y="0"/>
          <a:ext cx="0" cy="0"/>
          <a:chOff x="0" y="0"/>
          <a:chExt cx="0" cy="0"/>
        </a:xfrm>
      </p:grpSpPr>
      <p:pic>
        <p:nvPicPr>
          <p:cNvPr id="8" name="Billede 7">
            <a:extLst>
              <a:ext uri="{FF2B5EF4-FFF2-40B4-BE49-F238E27FC236}">
                <a16:creationId xmlns:a16="http://schemas.microsoft.com/office/drawing/2014/main" id="{D8ACE067-01C3-4DBF-9E4A-3306BD6E21D0}"/>
              </a:ext>
            </a:extLst>
          </p:cNvPr>
          <p:cNvPicPr>
            <a:picLocks noChangeAspect="1"/>
          </p:cNvPicPr>
          <p:nvPr userDrawn="1"/>
        </p:nvPicPr>
        <p:blipFill rotWithShape="1">
          <a:blip r:embed="rId2" cstate="screen">
            <a:duotone>
              <a:schemeClr val="accent1">
                <a:shade val="45000"/>
                <a:satMod val="135000"/>
              </a:schemeClr>
              <a:prstClr val="white"/>
            </a:duotone>
            <a:alphaModFix/>
            <a:extLst>
              <a:ext uri="{BEBA8EAE-BF5A-486C-A8C5-ECC9F3942E4B}">
                <a14:imgProps xmlns:a14="http://schemas.microsoft.com/office/drawing/2010/main">
                  <a14:imgLayer r:embed="rId3">
                    <a14:imgEffect>
                      <a14:saturation sat="128000"/>
                    </a14:imgEffect>
                    <a14:imgEffect>
                      <a14:brightnessContrast bright="12000" contrast="12000"/>
                    </a14:imgEffect>
                  </a14:imgLayer>
                </a14:imgProps>
              </a:ext>
              <a:ext uri="{28A0092B-C50C-407E-A947-70E740481C1C}">
                <a14:useLocalDpi xmlns:a14="http://schemas.microsoft.com/office/drawing/2010/main"/>
              </a:ext>
            </a:extLst>
          </a:blip>
          <a:srcRect/>
          <a:stretch/>
        </p:blipFill>
        <p:spPr>
          <a:xfrm>
            <a:off x="215405" y="-176270"/>
            <a:ext cx="8735222" cy="5453350"/>
          </a:xfrm>
          <a:prstGeom prst="rect">
            <a:avLst/>
          </a:prstGeom>
          <a:noFill/>
        </p:spPr>
      </p:pic>
      <p:sp>
        <p:nvSpPr>
          <p:cNvPr id="11" name="Rektangel 10">
            <a:extLst>
              <a:ext uri="{FF2B5EF4-FFF2-40B4-BE49-F238E27FC236}">
                <a16:creationId xmlns:a16="http://schemas.microsoft.com/office/drawing/2014/main" id="{98726D48-96CE-4FC9-8291-B84AB8FFF8D9}"/>
              </a:ext>
            </a:extLst>
          </p:cNvPr>
          <p:cNvSpPr/>
          <p:nvPr userDrawn="1"/>
        </p:nvSpPr>
        <p:spPr>
          <a:xfrm>
            <a:off x="1087200" y="1918800"/>
            <a:ext cx="6969600" cy="1458000"/>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dirty="0"/>
          </a:p>
        </p:txBody>
      </p:sp>
      <p:sp>
        <p:nvSpPr>
          <p:cNvPr id="13" name="Rectangle 2">
            <a:extLst>
              <a:ext uri="{FF2B5EF4-FFF2-40B4-BE49-F238E27FC236}">
                <a16:creationId xmlns:a16="http://schemas.microsoft.com/office/drawing/2014/main" id="{421508B6-E015-9F43-AAC1-95D8200446D2}"/>
              </a:ext>
            </a:extLst>
          </p:cNvPr>
          <p:cNvSpPr>
            <a:spLocks noGrp="1" noChangeArrowheads="1"/>
          </p:cNvSpPr>
          <p:nvPr>
            <p:ph type="ctrTitle" hasCustomPrompt="1"/>
          </p:nvPr>
        </p:nvSpPr>
        <p:spPr>
          <a:xfrm>
            <a:off x="1231796" y="2084832"/>
            <a:ext cx="6680410" cy="1121664"/>
          </a:xfrm>
          <a:prstGeom prst="rect">
            <a:avLst/>
          </a:prstGeom>
        </p:spPr>
        <p:txBody>
          <a:bodyPr lIns="0" tIns="0" rIns="0" bIns="0" anchor="ctr"/>
          <a:lstStyle>
            <a:lvl1pPr algn="ctr">
              <a:lnSpc>
                <a:spcPct val="80000"/>
              </a:lnSpc>
              <a:defRPr sz="4000" b="1" i="0">
                <a:solidFill>
                  <a:schemeClr val="tx1"/>
                </a:solidFill>
                <a:latin typeface="Calibri" panose="020F0502020204030204" pitchFamily="34" charset="0"/>
                <a:cs typeface="Calibri" panose="020F0502020204030204" pitchFamily="34" charset="0"/>
              </a:defRPr>
            </a:lvl1pPr>
          </a:lstStyle>
          <a:p>
            <a:r>
              <a:rPr lang="da-DK" dirty="0"/>
              <a:t>Title – new </a:t>
            </a:r>
            <a:r>
              <a:rPr lang="da-DK" dirty="0" err="1"/>
              <a:t>section</a:t>
            </a:r>
            <a:endParaRPr lang="da-DK" dirty="0"/>
          </a:p>
        </p:txBody>
      </p:sp>
      <p:pic>
        <p:nvPicPr>
          <p:cNvPr id="10" name="Billede 9">
            <a:extLst>
              <a:ext uri="{FF2B5EF4-FFF2-40B4-BE49-F238E27FC236}">
                <a16:creationId xmlns:a16="http://schemas.microsoft.com/office/drawing/2014/main" id="{F5B81080-834C-474F-AE9E-77B3DB57824A}"/>
              </a:ext>
            </a:extLst>
          </p:cNvPr>
          <p:cNvPicPr>
            <a:picLocks noChangeAspect="1"/>
          </p:cNvPicPr>
          <p:nvPr userDrawn="1"/>
        </p:nvPicPr>
        <p:blipFill>
          <a:blip r:embed="rId4" cstate="screen">
            <a:extLst>
              <a:ext uri="{28A0092B-C50C-407E-A947-70E740481C1C}">
                <a14:useLocalDpi xmlns:a14="http://schemas.microsoft.com/office/drawing/2010/main"/>
              </a:ext>
            </a:extLst>
          </a:blip>
          <a:srcRect/>
          <a:stretch/>
        </p:blipFill>
        <p:spPr>
          <a:xfrm>
            <a:off x="8287200" y="165600"/>
            <a:ext cx="644000" cy="252000"/>
          </a:xfrm>
          <a:prstGeom prst="rect">
            <a:avLst/>
          </a:prstGeom>
        </p:spPr>
      </p:pic>
      <p:sp>
        <p:nvSpPr>
          <p:cNvPr id="3" name="Pladsholder til sidefod 2">
            <a:extLst>
              <a:ext uri="{FF2B5EF4-FFF2-40B4-BE49-F238E27FC236}">
                <a16:creationId xmlns:a16="http://schemas.microsoft.com/office/drawing/2014/main" id="{C2AD8268-7BB4-0748-8F27-F8C2C5C7A206}"/>
              </a:ext>
            </a:extLst>
          </p:cNvPr>
          <p:cNvSpPr>
            <a:spLocks noGrp="1"/>
          </p:cNvSpPr>
          <p:nvPr>
            <p:ph type="ftr" sz="quarter" idx="11"/>
          </p:nvPr>
        </p:nvSpPr>
        <p:spPr>
          <a:xfrm rot="5400000">
            <a:off x="205200" y="3196800"/>
            <a:ext cx="2303100" cy="7133400"/>
          </a:xfrm>
          <a:prstGeom prst="rect">
            <a:avLst/>
          </a:prstGeom>
        </p:spPr>
        <p:txBody>
          <a:bodyPr/>
          <a:lstStyle>
            <a:lvl1pPr>
              <a:defRPr>
                <a:solidFill>
                  <a:schemeClr val="tx1"/>
                </a:solidFill>
              </a:defRPr>
            </a:lvl1pPr>
          </a:lstStyle>
          <a:p>
            <a:r>
              <a:rPr lang="da-DK"/>
              <a:t>Footer</a:t>
            </a:r>
            <a:endParaRPr lang="da-DK" dirty="0"/>
          </a:p>
        </p:txBody>
      </p:sp>
    </p:spTree>
    <p:extLst>
      <p:ext uri="{BB962C8B-B14F-4D97-AF65-F5344CB8AC3E}">
        <p14:creationId xmlns:p14="http://schemas.microsoft.com/office/powerpoint/2010/main" val="3270248284"/>
      </p:ext>
    </p:extLst>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Headline, text and graphics">
    <p:spTree>
      <p:nvGrpSpPr>
        <p:cNvPr id="1" name=""/>
        <p:cNvGrpSpPr/>
        <p:nvPr/>
      </p:nvGrpSpPr>
      <p:grpSpPr>
        <a:xfrm>
          <a:off x="0" y="0"/>
          <a:ext cx="0" cy="0"/>
          <a:chOff x="0" y="0"/>
          <a:chExt cx="0" cy="0"/>
        </a:xfrm>
      </p:grpSpPr>
      <p:pic>
        <p:nvPicPr>
          <p:cNvPr id="4" name="Billede 3">
            <a:extLst>
              <a:ext uri="{FF2B5EF4-FFF2-40B4-BE49-F238E27FC236}">
                <a16:creationId xmlns:a16="http://schemas.microsoft.com/office/drawing/2014/main" id="{83E452BC-D629-4359-9795-DB3409CC8BFC}"/>
              </a:ext>
            </a:extLst>
          </p:cNvPr>
          <p:cNvPicPr>
            <a:picLocks noChangeAspect="1"/>
          </p:cNvPicPr>
          <p:nvPr userDrawn="1"/>
        </p:nvPicPr>
        <p:blipFill rotWithShape="1">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colorTemperature colorTemp="2927"/>
                    </a14:imgEffect>
                    <a14:imgEffect>
                      <a14:brightnessContrast bright="12000" contrast="12000"/>
                    </a14:imgEffect>
                  </a14:imgLayer>
                </a14:imgProps>
              </a:ext>
              <a:ext uri="{28A0092B-C50C-407E-A947-70E740481C1C}">
                <a14:useLocalDpi xmlns:a14="http://schemas.microsoft.com/office/drawing/2010/main"/>
              </a:ext>
            </a:extLst>
          </a:blip>
          <a:srcRect/>
          <a:stretch/>
        </p:blipFill>
        <p:spPr>
          <a:xfrm>
            <a:off x="215405" y="-176270"/>
            <a:ext cx="8735222" cy="5453350"/>
          </a:xfrm>
          <a:prstGeom prst="rect">
            <a:avLst/>
          </a:prstGeom>
        </p:spPr>
      </p:pic>
      <p:sp>
        <p:nvSpPr>
          <p:cNvPr id="5" name="Rektangel 4">
            <a:extLst>
              <a:ext uri="{FF2B5EF4-FFF2-40B4-BE49-F238E27FC236}">
                <a16:creationId xmlns:a16="http://schemas.microsoft.com/office/drawing/2014/main" id="{A7DD58B1-1436-4834-92D3-09F1457822B8}"/>
              </a:ext>
            </a:extLst>
          </p:cNvPr>
          <p:cNvSpPr/>
          <p:nvPr userDrawn="1"/>
        </p:nvSpPr>
        <p:spPr>
          <a:xfrm>
            <a:off x="1087846" y="1918800"/>
            <a:ext cx="6968307" cy="1458000"/>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6" name="Rectangle 2">
            <a:extLst>
              <a:ext uri="{FF2B5EF4-FFF2-40B4-BE49-F238E27FC236}">
                <a16:creationId xmlns:a16="http://schemas.microsoft.com/office/drawing/2014/main" id="{8C6DEC39-4D9C-4D2C-81D3-E42B20418C0C}"/>
              </a:ext>
            </a:extLst>
          </p:cNvPr>
          <p:cNvSpPr>
            <a:spLocks noGrp="1" noChangeArrowheads="1"/>
          </p:cNvSpPr>
          <p:nvPr>
            <p:ph type="ctrTitle" hasCustomPrompt="1"/>
          </p:nvPr>
        </p:nvSpPr>
        <p:spPr>
          <a:xfrm>
            <a:off x="1231796" y="2084400"/>
            <a:ext cx="6679800" cy="1120500"/>
          </a:xfrm>
          <a:prstGeom prst="rect">
            <a:avLst/>
          </a:prstGeom>
        </p:spPr>
        <p:txBody>
          <a:bodyPr lIns="0" tIns="0" rIns="0" bIns="0" anchor="ctr"/>
          <a:lstStyle>
            <a:lvl1pPr algn="ctr">
              <a:lnSpc>
                <a:spcPct val="80000"/>
              </a:lnSpc>
              <a:defRPr sz="4000" b="1" i="0">
                <a:solidFill>
                  <a:schemeClr val="tx1"/>
                </a:solidFill>
                <a:latin typeface="Calibri" panose="020F0502020204030204" pitchFamily="34" charset="0"/>
                <a:cs typeface="Calibri" panose="020F0502020204030204" pitchFamily="34" charset="0"/>
              </a:defRPr>
            </a:lvl1pPr>
          </a:lstStyle>
          <a:p>
            <a:r>
              <a:rPr lang="da-DK" dirty="0"/>
              <a:t>Title – new </a:t>
            </a:r>
            <a:r>
              <a:rPr lang="da-DK" dirty="0" err="1"/>
              <a:t>section</a:t>
            </a:r>
            <a:endParaRPr lang="da-DK" dirty="0"/>
          </a:p>
        </p:txBody>
      </p:sp>
    </p:spTree>
    <p:extLst>
      <p:ext uri="{BB962C8B-B14F-4D97-AF65-F5344CB8AC3E}">
        <p14:creationId xmlns:p14="http://schemas.microsoft.com/office/powerpoint/2010/main" val="11501661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spect="1" noChangeArrowheads="1"/>
          </p:cNvSpPr>
          <p:nvPr>
            <p:ph type="title"/>
          </p:nvPr>
        </p:nvSpPr>
        <p:spPr bwMode="auto">
          <a:xfrm>
            <a:off x="529200" y="416700"/>
            <a:ext cx="7416900" cy="612967"/>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da-DK" dirty="0"/>
              <a:t>Write a </a:t>
            </a:r>
            <a:r>
              <a:rPr lang="da-DK" dirty="0" err="1"/>
              <a:t>headline</a:t>
            </a:r>
            <a:endParaRPr lang="da-DK" dirty="0"/>
          </a:p>
        </p:txBody>
      </p:sp>
      <p:pic>
        <p:nvPicPr>
          <p:cNvPr id="7" name="Billede 6">
            <a:extLst>
              <a:ext uri="{FF2B5EF4-FFF2-40B4-BE49-F238E27FC236}">
                <a16:creationId xmlns:a16="http://schemas.microsoft.com/office/drawing/2014/main" id="{1585BAE0-1BD2-40F3-891D-9F679754D29F}"/>
              </a:ext>
            </a:extLst>
          </p:cNvPr>
          <p:cNvPicPr>
            <a:picLocks noChangeAspect="1"/>
          </p:cNvPicPr>
          <p:nvPr userDrawn="1"/>
        </p:nvPicPr>
        <p:blipFill>
          <a:blip r:embed="rId41" cstate="screen">
            <a:extLst>
              <a:ext uri="{28A0092B-C50C-407E-A947-70E740481C1C}">
                <a14:useLocalDpi xmlns:a14="http://schemas.microsoft.com/office/drawing/2010/main"/>
              </a:ext>
            </a:extLst>
          </a:blip>
          <a:srcRect/>
          <a:stretch/>
        </p:blipFill>
        <p:spPr>
          <a:xfrm>
            <a:off x="8286301" y="164700"/>
            <a:ext cx="643999" cy="252000"/>
          </a:xfrm>
          <a:prstGeom prst="rect">
            <a:avLst/>
          </a:prstGeom>
        </p:spPr>
      </p:pic>
      <p:sp>
        <p:nvSpPr>
          <p:cNvPr id="8" name="Rectangle 3">
            <a:extLst>
              <a:ext uri="{FF2B5EF4-FFF2-40B4-BE49-F238E27FC236}">
                <a16:creationId xmlns:a16="http://schemas.microsoft.com/office/drawing/2014/main" id="{9EDFDC91-DA56-4BDC-AEF4-38CC19FD3AA0}"/>
              </a:ext>
            </a:extLst>
          </p:cNvPr>
          <p:cNvSpPr>
            <a:spLocks noGrp="1" noChangeAspect="1" noChangeArrowheads="1"/>
          </p:cNvSpPr>
          <p:nvPr>
            <p:ph type="body" idx="1"/>
          </p:nvPr>
        </p:nvSpPr>
        <p:spPr bwMode="auto">
          <a:xfrm>
            <a:off x="529200" y="1485900"/>
            <a:ext cx="7416900" cy="307622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da-DK" dirty="0" err="1"/>
              <a:t>Click</a:t>
            </a:r>
            <a:r>
              <a:rPr lang="da-DK" dirty="0"/>
              <a:t> to </a:t>
            </a:r>
            <a:r>
              <a:rPr lang="da-DK" dirty="0" err="1"/>
              <a:t>edit</a:t>
            </a:r>
            <a:r>
              <a:rPr lang="da-DK" dirty="0"/>
              <a:t> </a:t>
            </a:r>
            <a:r>
              <a:rPr lang="en-GB" noProof="0" dirty="0"/>
              <a:t>typography</a:t>
            </a:r>
            <a:r>
              <a:rPr lang="da-DK" dirty="0"/>
              <a:t> in slidemaster – First </a:t>
            </a:r>
            <a:r>
              <a:rPr lang="da-DK" dirty="0" err="1"/>
              <a:t>level</a:t>
            </a:r>
            <a:endParaRPr lang="da-DK" dirty="0"/>
          </a:p>
          <a:p>
            <a:pPr lvl="1"/>
            <a:r>
              <a:rPr lang="da-DK" dirty="0"/>
              <a:t>Second </a:t>
            </a:r>
            <a:r>
              <a:rPr lang="da-DK" dirty="0" err="1"/>
              <a:t>level</a:t>
            </a:r>
            <a:endParaRPr lang="da-DK" dirty="0"/>
          </a:p>
          <a:p>
            <a:pPr lvl="2"/>
            <a:r>
              <a:rPr lang="da-DK" dirty="0"/>
              <a:t>Third </a:t>
            </a:r>
            <a:r>
              <a:rPr lang="da-DK" dirty="0" err="1"/>
              <a:t>level</a:t>
            </a:r>
            <a:endParaRPr lang="da-DK" dirty="0"/>
          </a:p>
        </p:txBody>
      </p:sp>
      <p:sp>
        <p:nvSpPr>
          <p:cNvPr id="6" name="Pladsholder til sidefod 1">
            <a:extLst>
              <a:ext uri="{FF2B5EF4-FFF2-40B4-BE49-F238E27FC236}">
                <a16:creationId xmlns:a16="http://schemas.microsoft.com/office/drawing/2014/main" id="{C8B37D10-985D-4F50-879B-F228D9D445B6}"/>
              </a:ext>
            </a:extLst>
          </p:cNvPr>
          <p:cNvSpPr>
            <a:spLocks noGrp="1"/>
          </p:cNvSpPr>
          <p:nvPr>
            <p:ph type="ftr" sz="quarter" idx="3"/>
          </p:nvPr>
        </p:nvSpPr>
        <p:spPr>
          <a:xfrm rot="5400000">
            <a:off x="7146000" y="2041200"/>
            <a:ext cx="3333600" cy="205200"/>
          </a:xfrm>
          <a:prstGeom prst="rect">
            <a:avLst/>
          </a:prstGeom>
        </p:spPr>
        <p:txBody>
          <a:bodyPr vert="horz" lIns="91440" tIns="45720" rIns="91440" bIns="45720" rtlCol="0" anchor="t" anchorCtr="0"/>
          <a:lstStyle>
            <a:lvl1pPr algn="r">
              <a:defRPr sz="750" kern="0" spc="30" baseline="0">
                <a:solidFill>
                  <a:schemeClr val="bg1">
                    <a:lumMod val="50000"/>
                  </a:schemeClr>
                </a:solidFill>
                <a:latin typeface="Calibri" panose="020F0502020204030204" pitchFamily="34" charset="0"/>
                <a:cs typeface="Calibri" panose="020F0502020204030204" pitchFamily="34" charset="0"/>
              </a:defRPr>
            </a:lvl1pPr>
          </a:lstStyle>
          <a:p>
            <a:r>
              <a:rPr lang="da-DK"/>
              <a:t>Footer</a:t>
            </a:r>
            <a:endParaRPr lang="da-DK" dirty="0"/>
          </a:p>
        </p:txBody>
      </p:sp>
      <p:sp>
        <p:nvSpPr>
          <p:cNvPr id="9" name="Pladsholder til dato 3">
            <a:extLst>
              <a:ext uri="{FF2B5EF4-FFF2-40B4-BE49-F238E27FC236}">
                <a16:creationId xmlns:a16="http://schemas.microsoft.com/office/drawing/2014/main" id="{B1A2EE87-3EC9-4939-B0AA-E690C86DCA96}"/>
              </a:ext>
            </a:extLst>
          </p:cNvPr>
          <p:cNvSpPr>
            <a:spLocks noGrp="1"/>
          </p:cNvSpPr>
          <p:nvPr>
            <p:ph type="dt" sz="half" idx="2"/>
          </p:nvPr>
        </p:nvSpPr>
        <p:spPr>
          <a:xfrm rot="5400000">
            <a:off x="8469000" y="4154052"/>
            <a:ext cx="687600" cy="205200"/>
          </a:xfrm>
          <a:prstGeom prst="rect">
            <a:avLst/>
          </a:prstGeom>
        </p:spPr>
        <p:txBody>
          <a:bodyPr/>
          <a:lstStyle>
            <a:lvl1pPr algn="r">
              <a:defRPr sz="750">
                <a:solidFill>
                  <a:schemeClr val="bg1">
                    <a:lumMod val="50000"/>
                  </a:schemeClr>
                </a:solidFill>
                <a:latin typeface="+mj-lt"/>
              </a:defRPr>
            </a:lvl1pPr>
          </a:lstStyle>
          <a:p>
            <a:fld id="{1137FF2D-7CDA-4B00-B4BB-F0CFE0D5426B}" type="datetime1">
              <a:rPr lang="en-GB" smtClean="0"/>
              <a:pPr/>
              <a:t>10/04/2023</a:t>
            </a:fld>
            <a:endParaRPr lang="da-DK" dirty="0"/>
          </a:p>
        </p:txBody>
      </p:sp>
    </p:spTree>
    <p:extLst>
      <p:ext uri="{BB962C8B-B14F-4D97-AF65-F5344CB8AC3E}">
        <p14:creationId xmlns:p14="http://schemas.microsoft.com/office/powerpoint/2010/main" val="3752648935"/>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56" r:id="rId3"/>
    <p:sldLayoutId id="2147483744" r:id="rId4"/>
    <p:sldLayoutId id="2147483768" r:id="rId5"/>
    <p:sldLayoutId id="2147483746" r:id="rId6"/>
    <p:sldLayoutId id="2147483747" r:id="rId7"/>
    <p:sldLayoutId id="2147483748" r:id="rId8"/>
    <p:sldLayoutId id="2147483766" r:id="rId9"/>
    <p:sldLayoutId id="2147483761" r:id="rId10"/>
    <p:sldLayoutId id="2147483765" r:id="rId11"/>
    <p:sldLayoutId id="2147483719" r:id="rId12"/>
    <p:sldLayoutId id="2147483753" r:id="rId13"/>
    <p:sldLayoutId id="2147483755"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41" r:id="rId23"/>
    <p:sldLayoutId id="2147483742" r:id="rId24"/>
    <p:sldLayoutId id="2147483763" r:id="rId25"/>
    <p:sldLayoutId id="2147483764" r:id="rId26"/>
    <p:sldLayoutId id="2147483697" r:id="rId27"/>
    <p:sldLayoutId id="2147483698" r:id="rId28"/>
    <p:sldLayoutId id="2147483734" r:id="rId29"/>
    <p:sldLayoutId id="2147483735" r:id="rId30"/>
    <p:sldLayoutId id="2147483736" r:id="rId31"/>
    <p:sldLayoutId id="2147483737" r:id="rId32"/>
    <p:sldLayoutId id="2147483703" r:id="rId33"/>
    <p:sldLayoutId id="2147483759" r:id="rId34"/>
    <p:sldLayoutId id="2147483760" r:id="rId35"/>
    <p:sldLayoutId id="2147483739" r:id="rId36"/>
    <p:sldLayoutId id="2147483711" r:id="rId37"/>
    <p:sldLayoutId id="2147483778" r:id="rId38"/>
    <p:sldLayoutId id="2147483779" r:id="rId39"/>
  </p:sldLayoutIdLst>
  <p:hf sldNum="0" hdr="0"/>
  <p:txStyles>
    <p:titleStyle>
      <a:lvl1pPr algn="l" rtl="0" eaLnBrk="1" fontAlgn="base" hangingPunct="1">
        <a:lnSpc>
          <a:spcPts val="3700"/>
        </a:lnSpc>
        <a:spcBef>
          <a:spcPct val="0"/>
        </a:spcBef>
        <a:spcAft>
          <a:spcPct val="0"/>
        </a:spcAft>
        <a:defRPr sz="3600" b="1">
          <a:solidFill>
            <a:srgbClr val="AF161E"/>
          </a:solidFill>
          <a:latin typeface="Calibri" panose="020F0502020204030204" pitchFamily="34" charset="0"/>
          <a:ea typeface="+mj-ea"/>
          <a:cs typeface="Calibri" panose="020F0502020204030204" pitchFamily="34" charset="0"/>
        </a:defRPr>
      </a:lvl1pPr>
      <a:lvl2pPr algn="l" rtl="0" eaLnBrk="1" fontAlgn="base" hangingPunct="1">
        <a:spcBef>
          <a:spcPct val="0"/>
        </a:spcBef>
        <a:spcAft>
          <a:spcPct val="0"/>
        </a:spcAft>
        <a:defRPr sz="2400">
          <a:solidFill>
            <a:schemeClr val="accent1"/>
          </a:solidFill>
          <a:latin typeface="Arial" charset="0"/>
        </a:defRPr>
      </a:lvl2pPr>
      <a:lvl3pPr algn="l" rtl="0" eaLnBrk="1" fontAlgn="base" hangingPunct="1">
        <a:spcBef>
          <a:spcPct val="0"/>
        </a:spcBef>
        <a:spcAft>
          <a:spcPct val="0"/>
        </a:spcAft>
        <a:defRPr sz="2400">
          <a:solidFill>
            <a:schemeClr val="accent1"/>
          </a:solidFill>
          <a:latin typeface="Arial" charset="0"/>
        </a:defRPr>
      </a:lvl3pPr>
      <a:lvl4pPr algn="l" rtl="0" eaLnBrk="1" fontAlgn="base" hangingPunct="1">
        <a:spcBef>
          <a:spcPct val="0"/>
        </a:spcBef>
        <a:spcAft>
          <a:spcPct val="0"/>
        </a:spcAft>
        <a:defRPr sz="2400">
          <a:solidFill>
            <a:schemeClr val="accent1"/>
          </a:solidFill>
          <a:latin typeface="Arial" charset="0"/>
        </a:defRPr>
      </a:lvl4pPr>
      <a:lvl5pPr algn="l" rtl="0" eaLnBrk="1" fontAlgn="base" hangingPunct="1">
        <a:spcBef>
          <a:spcPct val="0"/>
        </a:spcBef>
        <a:spcAft>
          <a:spcPct val="0"/>
        </a:spcAft>
        <a:defRPr sz="2400">
          <a:solidFill>
            <a:schemeClr val="accent1"/>
          </a:solidFill>
          <a:latin typeface="Arial" charset="0"/>
        </a:defRPr>
      </a:lvl5pPr>
      <a:lvl6pPr marL="342900" algn="l" rtl="0" eaLnBrk="1" fontAlgn="base" hangingPunct="1">
        <a:spcBef>
          <a:spcPct val="0"/>
        </a:spcBef>
        <a:spcAft>
          <a:spcPct val="0"/>
        </a:spcAft>
        <a:defRPr sz="2400">
          <a:solidFill>
            <a:schemeClr val="accent1"/>
          </a:solidFill>
          <a:latin typeface="Arial" charset="0"/>
        </a:defRPr>
      </a:lvl6pPr>
      <a:lvl7pPr marL="685800" algn="l" rtl="0" eaLnBrk="1" fontAlgn="base" hangingPunct="1">
        <a:spcBef>
          <a:spcPct val="0"/>
        </a:spcBef>
        <a:spcAft>
          <a:spcPct val="0"/>
        </a:spcAft>
        <a:defRPr sz="2400">
          <a:solidFill>
            <a:schemeClr val="accent1"/>
          </a:solidFill>
          <a:latin typeface="Arial" charset="0"/>
        </a:defRPr>
      </a:lvl7pPr>
      <a:lvl8pPr marL="1028700" algn="l" rtl="0" eaLnBrk="1" fontAlgn="base" hangingPunct="1">
        <a:spcBef>
          <a:spcPct val="0"/>
        </a:spcBef>
        <a:spcAft>
          <a:spcPct val="0"/>
        </a:spcAft>
        <a:defRPr sz="2400">
          <a:solidFill>
            <a:schemeClr val="accent1"/>
          </a:solidFill>
          <a:latin typeface="Arial" charset="0"/>
        </a:defRPr>
      </a:lvl8pPr>
      <a:lvl9pPr marL="1371600" algn="l" rtl="0" eaLnBrk="1" fontAlgn="base" hangingPunct="1">
        <a:spcBef>
          <a:spcPct val="0"/>
        </a:spcBef>
        <a:spcAft>
          <a:spcPct val="0"/>
        </a:spcAft>
        <a:defRPr sz="2400">
          <a:solidFill>
            <a:schemeClr val="accent1"/>
          </a:solidFill>
          <a:latin typeface="Arial" charset="0"/>
        </a:defRPr>
      </a:lvl9pPr>
    </p:titleStyle>
    <p:bodyStyle>
      <a:lvl1pPr marL="202500" indent="-202500" algn="l" rtl="0" eaLnBrk="1" fontAlgn="base" hangingPunct="1">
        <a:lnSpc>
          <a:spcPct val="100000"/>
        </a:lnSpc>
        <a:spcBef>
          <a:spcPts val="900"/>
        </a:spcBef>
        <a:spcAft>
          <a:spcPts val="0"/>
        </a:spcAft>
        <a:buClr>
          <a:schemeClr val="accent1"/>
        </a:buClr>
        <a:buFont typeface="Arial" panose="020B0604020202020204" pitchFamily="34" charset="0"/>
        <a:buChar char="•"/>
        <a:defRPr sz="2000">
          <a:solidFill>
            <a:schemeClr val="tx1"/>
          </a:solidFill>
          <a:latin typeface="Calibri" panose="020F0502020204030204" pitchFamily="34" charset="0"/>
          <a:ea typeface="+mn-ea"/>
          <a:cs typeface="Calibri" panose="020F0502020204030204" pitchFamily="34" charset="0"/>
        </a:defRPr>
      </a:lvl1pPr>
      <a:lvl2pPr marL="405000" indent="-202500" algn="l" rtl="0" eaLnBrk="1" fontAlgn="base" hangingPunct="1">
        <a:lnSpc>
          <a:spcPct val="100000"/>
        </a:lnSpc>
        <a:spcBef>
          <a:spcPts val="900"/>
        </a:spcBef>
        <a:spcAft>
          <a:spcPts val="0"/>
        </a:spcAft>
        <a:buClr>
          <a:schemeClr val="accent1"/>
        </a:buClr>
        <a:buFont typeface="Arial" charset="0"/>
        <a:buChar char="&gt;"/>
        <a:defRPr sz="2000">
          <a:solidFill>
            <a:schemeClr val="tx1"/>
          </a:solidFill>
          <a:latin typeface="Calibri" panose="020F0502020204030204" pitchFamily="34" charset="0"/>
          <a:cs typeface="Calibri" panose="020F0502020204030204" pitchFamily="34" charset="0"/>
        </a:defRPr>
      </a:lvl2pPr>
      <a:lvl3pPr marL="607500" indent="-202500" algn="l" rtl="0" eaLnBrk="1" fontAlgn="base" hangingPunct="1">
        <a:lnSpc>
          <a:spcPct val="100000"/>
        </a:lnSpc>
        <a:spcBef>
          <a:spcPts val="900"/>
        </a:spcBef>
        <a:spcAft>
          <a:spcPts val="0"/>
        </a:spcAft>
        <a:buClr>
          <a:schemeClr val="accent1"/>
        </a:buClr>
        <a:buFont typeface="Courier New" panose="02070309020205020404" pitchFamily="49" charset="0"/>
        <a:buChar char="o"/>
        <a:defRPr sz="2000">
          <a:solidFill>
            <a:schemeClr val="tx1"/>
          </a:solidFill>
          <a:latin typeface="Calibri" panose="020F0502020204030204" pitchFamily="34" charset="0"/>
          <a:cs typeface="Calibri" panose="020F0502020204030204" pitchFamily="34" charset="0"/>
        </a:defRPr>
      </a:lvl3pPr>
      <a:lvl4pPr marL="1072754" indent="-264319" algn="l" rtl="0" eaLnBrk="1" fontAlgn="base" hangingPunct="1">
        <a:spcBef>
          <a:spcPct val="20000"/>
        </a:spcBef>
        <a:spcAft>
          <a:spcPct val="0"/>
        </a:spcAft>
        <a:buClr>
          <a:schemeClr val="accent1"/>
        </a:buClr>
        <a:buFont typeface="Arial" charset="0"/>
        <a:buChar char="&gt;"/>
        <a:defRPr sz="1350">
          <a:solidFill>
            <a:schemeClr val="tx1"/>
          </a:solidFill>
          <a:latin typeface="Calibri Light" panose="020F0302020204030204" pitchFamily="34" charset="0"/>
          <a:cs typeface="Calibri Light" panose="020F0302020204030204" pitchFamily="34" charset="0"/>
        </a:defRPr>
      </a:lvl4pPr>
      <a:lvl5pPr marL="1344216" indent="-264319" algn="l" rtl="0" eaLnBrk="1" fontAlgn="base" hangingPunct="1">
        <a:spcBef>
          <a:spcPct val="20000"/>
        </a:spcBef>
        <a:spcAft>
          <a:spcPct val="0"/>
        </a:spcAft>
        <a:buClr>
          <a:schemeClr val="accent1"/>
        </a:buClr>
        <a:buFont typeface="Arial" charset="0"/>
        <a:buChar char="&gt;"/>
        <a:defRPr sz="1350">
          <a:solidFill>
            <a:schemeClr val="tx1"/>
          </a:solidFill>
          <a:latin typeface="Calibri Light" panose="020F0302020204030204" pitchFamily="34" charset="0"/>
          <a:cs typeface="Calibri Light" panose="020F0302020204030204" pitchFamily="34" charset="0"/>
        </a:defRPr>
      </a:lvl5pPr>
      <a:lvl6pPr marL="1687116" indent="-264319" algn="l" rtl="0" eaLnBrk="1" fontAlgn="base" hangingPunct="1">
        <a:spcBef>
          <a:spcPct val="20000"/>
        </a:spcBef>
        <a:spcAft>
          <a:spcPct val="0"/>
        </a:spcAft>
        <a:buClr>
          <a:schemeClr val="accent1"/>
        </a:buClr>
        <a:buFont typeface="Arial" charset="0"/>
        <a:buChar char="&gt;"/>
        <a:defRPr sz="1500">
          <a:solidFill>
            <a:schemeClr val="tx1"/>
          </a:solidFill>
          <a:latin typeface="+mn-lt"/>
        </a:defRPr>
      </a:lvl6pPr>
      <a:lvl7pPr marL="2030016" indent="-264319" algn="l" rtl="0" eaLnBrk="1" fontAlgn="base" hangingPunct="1">
        <a:spcBef>
          <a:spcPct val="20000"/>
        </a:spcBef>
        <a:spcAft>
          <a:spcPct val="0"/>
        </a:spcAft>
        <a:buClr>
          <a:schemeClr val="accent1"/>
        </a:buClr>
        <a:buFont typeface="Arial" charset="0"/>
        <a:buChar char="&gt;"/>
        <a:defRPr sz="1500">
          <a:solidFill>
            <a:schemeClr val="tx1"/>
          </a:solidFill>
          <a:latin typeface="+mn-lt"/>
        </a:defRPr>
      </a:lvl7pPr>
      <a:lvl8pPr marL="2372916" indent="-264319" algn="l" rtl="0" eaLnBrk="1" fontAlgn="base" hangingPunct="1">
        <a:spcBef>
          <a:spcPct val="20000"/>
        </a:spcBef>
        <a:spcAft>
          <a:spcPct val="0"/>
        </a:spcAft>
        <a:buClr>
          <a:schemeClr val="accent1"/>
        </a:buClr>
        <a:buFont typeface="Arial" charset="0"/>
        <a:buChar char="&gt;"/>
        <a:defRPr sz="1500">
          <a:solidFill>
            <a:schemeClr val="tx1"/>
          </a:solidFill>
          <a:latin typeface="+mn-lt"/>
        </a:defRPr>
      </a:lvl8pPr>
      <a:lvl9pPr marL="2715816" indent="-264319" algn="l" rtl="0" eaLnBrk="1" fontAlgn="base" hangingPunct="1">
        <a:spcBef>
          <a:spcPct val="20000"/>
        </a:spcBef>
        <a:spcAft>
          <a:spcPct val="0"/>
        </a:spcAft>
        <a:buClr>
          <a:schemeClr val="accent1"/>
        </a:buClr>
        <a:buFont typeface="Arial" charset="0"/>
        <a:buChar char="&gt;"/>
        <a:defRPr sz="1500">
          <a:solidFill>
            <a:schemeClr val="tx1"/>
          </a:solidFill>
          <a:latin typeface="+mn-lt"/>
        </a:defRPr>
      </a:lvl9pPr>
    </p:bodyStyle>
    <p:otherStyle>
      <a:defPPr>
        <a:defRPr lang="da-DK"/>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890" userDrawn="1">
          <p15:clr>
            <a:srgbClr val="F26B43"/>
          </p15:clr>
        </p15:guide>
        <p15:guide id="2" pos="288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1.xml.rels><?xml version="1.0" encoding="UTF-8" standalone="yes"?>
<Relationships xmlns="http://schemas.openxmlformats.org/package/2006/relationships"><Relationship Id="rId3" Type="http://schemas.openxmlformats.org/officeDocument/2006/relationships/hyperlink" Target="file:///D:\2023\FSP%20Tender\13%20Annex%20I%20Bidder%20Check%20List.docx" TargetMode="External"/><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9.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9.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38.xml"/><Relationship Id="rId5" Type="http://schemas.openxmlformats.org/officeDocument/2006/relationships/image" Target="../media/image18.png"/><Relationship Id="rId4" Type="http://schemas.microsoft.com/office/2007/relationships/hdphoto" Target="../media/hdphoto2.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9.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9.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7729491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5F2120A0-9CE7-98AA-D789-3CC8A4BA271D}"/>
              </a:ext>
            </a:extLst>
          </p:cNvPr>
          <p:cNvSpPr>
            <a:spLocks noGrp="1"/>
          </p:cNvSpPr>
          <p:nvPr>
            <p:ph type="dt" sz="half" idx="10"/>
          </p:nvPr>
        </p:nvSpPr>
        <p:spPr/>
        <p:txBody>
          <a:bodyPr/>
          <a:lstStyle/>
          <a:p>
            <a:fld id="{98462A88-5F98-42C0-B544-2ACCDC70AE68}" type="datetime1">
              <a:rPr lang="fr-FR" smtClean="0"/>
              <a:t>10/04/2023</a:t>
            </a:fld>
            <a:endParaRPr lang="fr-FR" dirty="0"/>
          </a:p>
        </p:txBody>
      </p:sp>
      <p:sp>
        <p:nvSpPr>
          <p:cNvPr id="5" name="TextBox 4">
            <a:extLst>
              <a:ext uri="{FF2B5EF4-FFF2-40B4-BE49-F238E27FC236}">
                <a16:creationId xmlns:a16="http://schemas.microsoft.com/office/drawing/2014/main" id="{2AA08525-BD27-F424-667A-C4B36BD4799D}"/>
              </a:ext>
            </a:extLst>
          </p:cNvPr>
          <p:cNvSpPr txBox="1"/>
          <p:nvPr/>
        </p:nvSpPr>
        <p:spPr>
          <a:xfrm>
            <a:off x="215152" y="240400"/>
            <a:ext cx="7557247" cy="830997"/>
          </a:xfrm>
          <a:prstGeom prst="rect">
            <a:avLst/>
          </a:prstGeom>
          <a:noFill/>
        </p:spPr>
        <p:txBody>
          <a:bodyPr wrap="square" rtlCol="0">
            <a:spAutoFit/>
          </a:bodyPr>
          <a:lstStyle/>
          <a:p>
            <a:pPr algn="l"/>
            <a:r>
              <a:rPr lang="en-GB"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Estimated Amount</a:t>
            </a:r>
            <a:r>
              <a:rPr lang="ar-YE"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  :المبالغ المقدرة التي سيتم توزيعها</a:t>
            </a:r>
            <a:r>
              <a:rPr lang="en-US"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  </a:t>
            </a:r>
            <a:endParaRPr lang="en-GB"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endParaRPr>
          </a:p>
          <a:p>
            <a:pPr algn="l"/>
            <a:endParaRPr lang="ar-YE"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18B22FF5-11DD-6052-9A6B-07FB83362A05}"/>
              </a:ext>
            </a:extLst>
          </p:cNvPr>
          <p:cNvSpPr txBox="1"/>
          <p:nvPr/>
        </p:nvSpPr>
        <p:spPr>
          <a:xfrm>
            <a:off x="434340" y="1291590"/>
            <a:ext cx="8275320" cy="923330"/>
          </a:xfrm>
          <a:prstGeom prst="rect">
            <a:avLst/>
          </a:prstGeom>
          <a:noFill/>
        </p:spPr>
        <p:txBody>
          <a:bodyPr wrap="square" rtlCol="0">
            <a:spAutoFit/>
          </a:bodyPr>
          <a:lstStyle/>
          <a:p>
            <a:r>
              <a:rPr lang="en-US" dirty="0"/>
              <a:t>Estimated annual expenditures in USD for 24 Months 	45M USD</a:t>
            </a:r>
          </a:p>
          <a:p>
            <a:endParaRPr lang="en-US" dirty="0"/>
          </a:p>
          <a:p>
            <a:pPr algn="r" rtl="1"/>
            <a:r>
              <a:rPr lang="ar-YE" dirty="0"/>
              <a:t>النفقات السنوية المقدرة بالدولار الأمريكي لمدة 24 شهرًا 45 مليون دولار أمريكي</a:t>
            </a:r>
            <a:r>
              <a:rPr lang="en-US" dirty="0"/>
              <a:t> </a:t>
            </a:r>
            <a:endParaRPr lang="en-GB" dirty="0"/>
          </a:p>
        </p:txBody>
      </p:sp>
    </p:spTree>
    <p:extLst>
      <p:ext uri="{BB962C8B-B14F-4D97-AF65-F5344CB8AC3E}">
        <p14:creationId xmlns:p14="http://schemas.microsoft.com/office/powerpoint/2010/main" val="30613295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AF6AA64C-3A4B-44C5-A359-DCB4BA368B30}"/>
              </a:ext>
            </a:extLst>
          </p:cNvPr>
          <p:cNvSpPr txBox="1"/>
          <p:nvPr/>
        </p:nvSpPr>
        <p:spPr>
          <a:xfrm>
            <a:off x="378439" y="-41879"/>
            <a:ext cx="7557247" cy="461665"/>
          </a:xfrm>
          <a:prstGeom prst="rect">
            <a:avLst/>
          </a:prstGeom>
          <a:noFill/>
        </p:spPr>
        <p:txBody>
          <a:bodyPr wrap="square" rtlCol="0">
            <a:spAutoFit/>
          </a:bodyPr>
          <a:lstStyle/>
          <a:p>
            <a:r>
              <a:rPr lang="en-US"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BID  Technical  Criteria :</a:t>
            </a:r>
          </a:p>
        </p:txBody>
      </p:sp>
      <p:graphicFrame>
        <p:nvGraphicFramePr>
          <p:cNvPr id="5" name="Table 4">
            <a:extLst>
              <a:ext uri="{FF2B5EF4-FFF2-40B4-BE49-F238E27FC236}">
                <a16:creationId xmlns:a16="http://schemas.microsoft.com/office/drawing/2014/main" id="{390E1CA8-E414-6D86-2657-6D31C12A7BD1}"/>
              </a:ext>
            </a:extLst>
          </p:cNvPr>
          <p:cNvGraphicFramePr>
            <a:graphicFrameLocks noGrp="1"/>
          </p:cNvGraphicFramePr>
          <p:nvPr>
            <p:extLst>
              <p:ext uri="{D42A27DB-BD31-4B8C-83A1-F6EECF244321}">
                <p14:modId xmlns:p14="http://schemas.microsoft.com/office/powerpoint/2010/main" val="776460348"/>
              </p:ext>
            </p:extLst>
          </p:nvPr>
        </p:nvGraphicFramePr>
        <p:xfrm>
          <a:off x="228601" y="548640"/>
          <a:ext cx="8538208" cy="4013831"/>
        </p:xfrm>
        <a:graphic>
          <a:graphicData uri="http://schemas.openxmlformats.org/drawingml/2006/table">
            <a:tbl>
              <a:tblPr firstRow="1" firstCol="1" bandRow="1">
                <a:tableStyleId>{5C22544A-7EE6-4342-B048-85BDC9FD1C3A}</a:tableStyleId>
              </a:tblPr>
              <a:tblGrid>
                <a:gridCol w="2464438">
                  <a:extLst>
                    <a:ext uri="{9D8B030D-6E8A-4147-A177-3AD203B41FA5}">
                      <a16:colId xmlns:a16="http://schemas.microsoft.com/office/drawing/2014/main" val="473647756"/>
                    </a:ext>
                  </a:extLst>
                </a:gridCol>
                <a:gridCol w="3036885">
                  <a:extLst>
                    <a:ext uri="{9D8B030D-6E8A-4147-A177-3AD203B41FA5}">
                      <a16:colId xmlns:a16="http://schemas.microsoft.com/office/drawing/2014/main" val="637272749"/>
                    </a:ext>
                  </a:extLst>
                </a:gridCol>
                <a:gridCol w="3036885">
                  <a:extLst>
                    <a:ext uri="{9D8B030D-6E8A-4147-A177-3AD203B41FA5}">
                      <a16:colId xmlns:a16="http://schemas.microsoft.com/office/drawing/2014/main" val="1308638746"/>
                    </a:ext>
                  </a:extLst>
                </a:gridCol>
              </a:tblGrid>
              <a:tr h="182447">
                <a:tc>
                  <a:txBody>
                    <a:bodyPr/>
                    <a:lstStyle/>
                    <a:p>
                      <a:pPr marL="0" marR="0" algn="just">
                        <a:spcBef>
                          <a:spcPts val="0"/>
                        </a:spcBef>
                        <a:spcAft>
                          <a:spcPts val="0"/>
                        </a:spcAft>
                      </a:pPr>
                      <a:r>
                        <a:rPr lang="en-GB" sz="900">
                          <a:effectLst/>
                        </a:rPr>
                        <a:t>Technical Criteria</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just">
                        <a:spcBef>
                          <a:spcPts val="0"/>
                        </a:spcBef>
                        <a:spcAft>
                          <a:spcPts val="0"/>
                        </a:spcAft>
                      </a:pPr>
                      <a:r>
                        <a:rPr lang="en-GB" sz="900">
                          <a:effectLst/>
                        </a:rPr>
                        <a:t> Sub-categories</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a:effectLst/>
                        </a:rPr>
                        <a:t>Expectations</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extLst>
                  <a:ext uri="{0D108BD9-81ED-4DB2-BD59-A6C34878D82A}">
                    <a16:rowId xmlns:a16="http://schemas.microsoft.com/office/drawing/2014/main" val="1052754852"/>
                  </a:ext>
                </a:extLst>
              </a:tr>
              <a:tr h="547340">
                <a:tc rowSpan="6">
                  <a:txBody>
                    <a:bodyPr/>
                    <a:lstStyle/>
                    <a:p>
                      <a:pPr marL="0" marR="0" algn="just">
                        <a:spcBef>
                          <a:spcPts val="0"/>
                        </a:spcBef>
                        <a:spcAft>
                          <a:spcPts val="0"/>
                        </a:spcAft>
                      </a:pPr>
                      <a:r>
                        <a:rPr lang="en-GB" sz="900">
                          <a:effectLst/>
                        </a:rPr>
                        <a:t>1. FSP General Capacity</a:t>
                      </a:r>
                    </a:p>
                    <a:p>
                      <a:pPr marL="0" marR="0" algn="just">
                        <a:spcBef>
                          <a:spcPts val="0"/>
                        </a:spcBef>
                        <a:spcAft>
                          <a:spcPts val="0"/>
                        </a:spcAft>
                      </a:pPr>
                      <a:r>
                        <a:rPr lang="en-GB" sz="900">
                          <a:effectLst/>
                        </a:rPr>
                        <a:t> </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a:effectLst/>
                        </a:rPr>
                        <a:t>Delivery mechanism option(s) and other products/services offered</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a:effectLst/>
                        </a:rPr>
                        <a:t>Having at least one, but ideally a range of technical solutions that correspond to the needs of DRC programming</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extLst>
                  <a:ext uri="{0D108BD9-81ED-4DB2-BD59-A6C34878D82A}">
                    <a16:rowId xmlns:a16="http://schemas.microsoft.com/office/drawing/2014/main" val="3488945517"/>
                  </a:ext>
                </a:extLst>
              </a:tr>
              <a:tr h="364895">
                <a:tc vMerge="1">
                  <a:txBody>
                    <a:bodyPr/>
                    <a:lstStyle/>
                    <a:p>
                      <a:endParaRPr lang="en-GB"/>
                    </a:p>
                  </a:txBody>
                  <a:tcPr/>
                </a:tc>
                <a:tc>
                  <a:txBody>
                    <a:bodyPr/>
                    <a:lstStyle/>
                    <a:p>
                      <a:pPr marL="0" marR="0" algn="l">
                        <a:spcBef>
                          <a:spcPts val="0"/>
                        </a:spcBef>
                        <a:spcAft>
                          <a:spcPts val="0"/>
                        </a:spcAft>
                      </a:pPr>
                      <a:r>
                        <a:rPr lang="en-GB" sz="900">
                          <a:effectLst/>
                        </a:rPr>
                        <a:t>Applicable legal frameworks</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a:effectLst/>
                        </a:rPr>
                        <a:t>Being compliant with applicable legal frameworks at country and regional level</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extLst>
                  <a:ext uri="{0D108BD9-81ED-4DB2-BD59-A6C34878D82A}">
                    <a16:rowId xmlns:a16="http://schemas.microsoft.com/office/drawing/2014/main" val="1843030762"/>
                  </a:ext>
                </a:extLst>
              </a:tr>
              <a:tr h="729787">
                <a:tc vMerge="1">
                  <a:txBody>
                    <a:bodyPr/>
                    <a:lstStyle/>
                    <a:p>
                      <a:endParaRPr lang="en-GB"/>
                    </a:p>
                  </a:txBody>
                  <a:tcPr/>
                </a:tc>
                <a:tc>
                  <a:txBody>
                    <a:bodyPr/>
                    <a:lstStyle/>
                    <a:p>
                      <a:pPr marL="0" marR="0" algn="l">
                        <a:spcBef>
                          <a:spcPts val="0"/>
                        </a:spcBef>
                        <a:spcAft>
                          <a:spcPts val="0"/>
                        </a:spcAft>
                      </a:pPr>
                      <a:r>
                        <a:rPr lang="en-GB" sz="900">
                          <a:effectLst/>
                        </a:rPr>
                        <a:t>Financial capacity (relative to caseload and factoring in other clients, currencies)</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a:effectLst/>
                        </a:rPr>
                        <a:t>Having the financial capacity to reach at least the requisite number of beneficiaries in the required period of time </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extLst>
                  <a:ext uri="{0D108BD9-81ED-4DB2-BD59-A6C34878D82A}">
                    <a16:rowId xmlns:a16="http://schemas.microsoft.com/office/drawing/2014/main" val="171092943"/>
                  </a:ext>
                </a:extLst>
              </a:tr>
              <a:tr h="547340">
                <a:tc vMerge="1">
                  <a:txBody>
                    <a:bodyPr/>
                    <a:lstStyle/>
                    <a:p>
                      <a:endParaRPr lang="en-GB"/>
                    </a:p>
                  </a:txBody>
                  <a:tcPr/>
                </a:tc>
                <a:tc>
                  <a:txBody>
                    <a:bodyPr/>
                    <a:lstStyle/>
                    <a:p>
                      <a:pPr marL="0" marR="0" algn="l">
                        <a:spcBef>
                          <a:spcPts val="0"/>
                        </a:spcBef>
                        <a:spcAft>
                          <a:spcPts val="0"/>
                        </a:spcAft>
                      </a:pPr>
                      <a:r>
                        <a:rPr lang="en-GB" sz="900">
                          <a:effectLst/>
                        </a:rPr>
                        <a:t>Human and other resource capacity (relative to caseload and factoring in other clients)</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a:effectLst/>
                        </a:rPr>
                        <a:t>Having sufficient human and other resources to cover additional activities created by delivering DRC programming</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extLst>
                  <a:ext uri="{0D108BD9-81ED-4DB2-BD59-A6C34878D82A}">
                    <a16:rowId xmlns:a16="http://schemas.microsoft.com/office/drawing/2014/main" val="676302595"/>
                  </a:ext>
                </a:extLst>
              </a:tr>
              <a:tr h="912235">
                <a:tc vMerge="1">
                  <a:txBody>
                    <a:bodyPr/>
                    <a:lstStyle/>
                    <a:p>
                      <a:endParaRPr lang="en-GB"/>
                    </a:p>
                  </a:txBody>
                  <a:tcPr/>
                </a:tc>
                <a:tc>
                  <a:txBody>
                    <a:bodyPr/>
                    <a:lstStyle/>
                    <a:p>
                      <a:pPr marL="0" marR="0" algn="l">
                        <a:spcBef>
                          <a:spcPts val="0"/>
                        </a:spcBef>
                        <a:spcAft>
                          <a:spcPts val="0"/>
                        </a:spcAft>
                      </a:pPr>
                      <a:r>
                        <a:rPr lang="en-GB" sz="900">
                          <a:effectLst/>
                        </a:rPr>
                        <a:t>Experience/track record (reputation, reliability, accreditation)</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a:effectLst/>
                        </a:rPr>
                        <a:t>Having experience with and good references from a range of other clients (e.g. NGOs, UN agencies, government) to confirm the content of the technical proposal</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extLst>
                  <a:ext uri="{0D108BD9-81ED-4DB2-BD59-A6C34878D82A}">
                    <a16:rowId xmlns:a16="http://schemas.microsoft.com/office/drawing/2014/main" val="2095676694"/>
                  </a:ext>
                </a:extLst>
              </a:tr>
              <a:tr h="729787">
                <a:tc vMerge="1">
                  <a:txBody>
                    <a:bodyPr/>
                    <a:lstStyle/>
                    <a:p>
                      <a:endParaRPr lang="en-GB"/>
                    </a:p>
                  </a:txBody>
                  <a:tcPr/>
                </a:tc>
                <a:tc>
                  <a:txBody>
                    <a:bodyPr/>
                    <a:lstStyle/>
                    <a:p>
                      <a:pPr marL="0" marR="0" algn="l">
                        <a:spcBef>
                          <a:spcPts val="0"/>
                        </a:spcBef>
                        <a:spcAft>
                          <a:spcPts val="0"/>
                        </a:spcAft>
                      </a:pPr>
                      <a:r>
                        <a:rPr lang="en-GB" sz="900">
                          <a:effectLst/>
                        </a:rPr>
                        <a:t>Adaptability (new and/or existing products, services)</a:t>
                      </a:r>
                      <a:endParaRPr lang="en-GB" sz="90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tc>
                  <a:txBody>
                    <a:bodyPr/>
                    <a:lstStyle/>
                    <a:p>
                      <a:pPr marL="0" marR="0" algn="l">
                        <a:spcBef>
                          <a:spcPts val="0"/>
                        </a:spcBef>
                        <a:spcAft>
                          <a:spcPts val="0"/>
                        </a:spcAft>
                      </a:pPr>
                      <a:r>
                        <a:rPr lang="en-GB" sz="900" dirty="0">
                          <a:effectLst/>
                        </a:rPr>
                        <a:t>Being able to adapt easily the services provided to the specific DRC programming needs and changing contexts</a:t>
                      </a:r>
                      <a:endParaRPr lang="en-GB" sz="9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2930" marR="62930" marT="0" marB="0"/>
                </a:tc>
                <a:extLst>
                  <a:ext uri="{0D108BD9-81ED-4DB2-BD59-A6C34878D82A}">
                    <a16:rowId xmlns:a16="http://schemas.microsoft.com/office/drawing/2014/main" val="2533027733"/>
                  </a:ext>
                </a:extLst>
              </a:tr>
            </a:tbl>
          </a:graphicData>
        </a:graphic>
      </p:graphicFrame>
    </p:spTree>
    <p:extLst>
      <p:ext uri="{BB962C8B-B14F-4D97-AF65-F5344CB8AC3E}">
        <p14:creationId xmlns:p14="http://schemas.microsoft.com/office/powerpoint/2010/main" val="17683898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754B8CC7-07D2-51C8-DC6C-57B6424C5E6B}"/>
              </a:ext>
            </a:extLst>
          </p:cNvPr>
          <p:cNvGraphicFramePr>
            <a:graphicFrameLocks noGrp="1"/>
          </p:cNvGraphicFramePr>
          <p:nvPr>
            <p:extLst>
              <p:ext uri="{D42A27DB-BD31-4B8C-83A1-F6EECF244321}">
                <p14:modId xmlns:p14="http://schemas.microsoft.com/office/powerpoint/2010/main" val="1264381486"/>
              </p:ext>
            </p:extLst>
          </p:nvPr>
        </p:nvGraphicFramePr>
        <p:xfrm>
          <a:off x="285750" y="617220"/>
          <a:ext cx="8641081" cy="4007168"/>
        </p:xfrm>
        <a:graphic>
          <a:graphicData uri="http://schemas.openxmlformats.org/drawingml/2006/table">
            <a:tbl>
              <a:tblPr firstRow="1" firstCol="1" bandRow="1">
                <a:tableStyleId>{5C22544A-7EE6-4342-B048-85BDC9FD1C3A}</a:tableStyleId>
              </a:tblPr>
              <a:tblGrid>
                <a:gridCol w="2494131">
                  <a:extLst>
                    <a:ext uri="{9D8B030D-6E8A-4147-A177-3AD203B41FA5}">
                      <a16:colId xmlns:a16="http://schemas.microsoft.com/office/drawing/2014/main" val="3573758696"/>
                    </a:ext>
                  </a:extLst>
                </a:gridCol>
                <a:gridCol w="3073475">
                  <a:extLst>
                    <a:ext uri="{9D8B030D-6E8A-4147-A177-3AD203B41FA5}">
                      <a16:colId xmlns:a16="http://schemas.microsoft.com/office/drawing/2014/main" val="1012435293"/>
                    </a:ext>
                  </a:extLst>
                </a:gridCol>
                <a:gridCol w="3073475">
                  <a:extLst>
                    <a:ext uri="{9D8B030D-6E8A-4147-A177-3AD203B41FA5}">
                      <a16:colId xmlns:a16="http://schemas.microsoft.com/office/drawing/2014/main" val="2870060082"/>
                    </a:ext>
                  </a:extLst>
                </a:gridCol>
              </a:tblGrid>
              <a:tr h="534289">
                <a:tc rowSpan="8">
                  <a:txBody>
                    <a:bodyPr/>
                    <a:lstStyle/>
                    <a:p>
                      <a:pPr marL="0" marR="0" algn="just">
                        <a:spcBef>
                          <a:spcPts val="0"/>
                        </a:spcBef>
                        <a:spcAft>
                          <a:spcPts val="0"/>
                        </a:spcAft>
                      </a:pPr>
                      <a:r>
                        <a:rPr lang="en-GB" sz="700">
                          <a:effectLst/>
                        </a:rPr>
                        <a:t>2. Delivery Mechanism(s) Specific Information</a:t>
                      </a:r>
                    </a:p>
                    <a:p>
                      <a:pPr marL="0" marR="0" algn="just">
                        <a:spcBef>
                          <a:spcPts val="0"/>
                        </a:spcBef>
                        <a:spcAft>
                          <a:spcPts val="0"/>
                        </a:spcAft>
                      </a:pPr>
                      <a:r>
                        <a:rPr lang="en-GB" sz="700">
                          <a:effectLst/>
                        </a:rPr>
                        <a:t>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Coverage (geographic – general and relative to targeted population)</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Being able to cover large range of areas in the country, areas covered by DRC programmes and/or other hard-to-reach areas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3669851574"/>
                  </a:ext>
                </a:extLst>
              </a:tr>
              <a:tr h="400717">
                <a:tc vMerge="1">
                  <a:txBody>
                    <a:bodyPr/>
                    <a:lstStyle/>
                    <a:p>
                      <a:endParaRPr lang="en-GB"/>
                    </a:p>
                  </a:txBody>
                  <a:tcPr/>
                </a:tc>
                <a:tc>
                  <a:txBody>
                    <a:bodyPr/>
                    <a:lstStyle/>
                    <a:p>
                      <a:pPr marL="0" marR="0" algn="l">
                        <a:spcBef>
                          <a:spcPts val="0"/>
                        </a:spcBef>
                        <a:spcAft>
                          <a:spcPts val="0"/>
                        </a:spcAft>
                      </a:pPr>
                      <a:r>
                        <a:rPr lang="en-GB" sz="700">
                          <a:effectLst/>
                        </a:rPr>
                        <a:t>Timeliness (start-up, ongoing, emergency)</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Providing the services in a timely manner and being able to quickly respond to emergency</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3643157560"/>
                  </a:ext>
                </a:extLst>
              </a:tr>
              <a:tr h="534289">
                <a:tc vMerge="1">
                  <a:txBody>
                    <a:bodyPr/>
                    <a:lstStyle/>
                    <a:p>
                      <a:endParaRPr lang="en-GB"/>
                    </a:p>
                  </a:txBody>
                  <a:tcPr/>
                </a:tc>
                <a:tc>
                  <a:txBody>
                    <a:bodyPr/>
                    <a:lstStyle/>
                    <a:p>
                      <a:pPr marL="0" marR="0" algn="l">
                        <a:spcBef>
                          <a:spcPts val="0"/>
                        </a:spcBef>
                        <a:spcAft>
                          <a:spcPts val="0"/>
                        </a:spcAft>
                      </a:pPr>
                      <a:r>
                        <a:rPr lang="en-GB" sz="700">
                          <a:effectLst/>
                        </a:rPr>
                        <a:t>Distribution capacity (no. distributions per day/week/month per location, incl. remote/offline locations)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Being able to deliver at least the requisite number of distributions in the required time, including in remote and hard-to-reach areas.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3336961367"/>
                  </a:ext>
                </a:extLst>
              </a:tr>
              <a:tr h="534289">
                <a:tc vMerge="1">
                  <a:txBody>
                    <a:bodyPr/>
                    <a:lstStyle/>
                    <a:p>
                      <a:endParaRPr lang="en-GB"/>
                    </a:p>
                  </a:txBody>
                  <a:tcPr/>
                </a:tc>
                <a:tc>
                  <a:txBody>
                    <a:bodyPr/>
                    <a:lstStyle/>
                    <a:p>
                      <a:pPr marL="0" marR="0" algn="l">
                        <a:spcBef>
                          <a:spcPts val="0"/>
                        </a:spcBef>
                        <a:spcAft>
                          <a:spcPts val="0"/>
                        </a:spcAft>
                      </a:pPr>
                      <a:r>
                        <a:rPr lang="en-GB" sz="700">
                          <a:effectLst/>
                        </a:rPr>
                        <a:t>Accessibility (documentation, digital/other literacy, inclusion etc.), convenience and preferences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Providing a service that is easily and safely accessible to DRC’s target beneficiaries and that suits their preferences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2892207219"/>
                  </a:ext>
                </a:extLst>
              </a:tr>
              <a:tr h="400717">
                <a:tc vMerge="1">
                  <a:txBody>
                    <a:bodyPr/>
                    <a:lstStyle/>
                    <a:p>
                      <a:endParaRPr lang="en-GB"/>
                    </a:p>
                  </a:txBody>
                  <a:tcPr/>
                </a:tc>
                <a:tc>
                  <a:txBody>
                    <a:bodyPr/>
                    <a:lstStyle/>
                    <a:p>
                      <a:pPr marL="0" marR="0" algn="l">
                        <a:spcBef>
                          <a:spcPts val="0"/>
                        </a:spcBef>
                        <a:spcAft>
                          <a:spcPts val="0"/>
                        </a:spcAft>
                      </a:pPr>
                      <a:r>
                        <a:rPr lang="en-GB" sz="700">
                          <a:effectLst/>
                        </a:rPr>
                        <a:t>Relevance to programme objective</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Providing services that respond to DRC sectors of intervention and programme objectives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3767327413"/>
                  </a:ext>
                </a:extLst>
              </a:tr>
              <a:tr h="534289">
                <a:tc vMerge="1">
                  <a:txBody>
                    <a:bodyPr/>
                    <a:lstStyle/>
                    <a:p>
                      <a:endParaRPr lang="en-GB"/>
                    </a:p>
                  </a:txBody>
                  <a:tcPr/>
                </a:tc>
                <a:tc>
                  <a:txBody>
                    <a:bodyPr/>
                    <a:lstStyle/>
                    <a:p>
                      <a:pPr marL="0" marR="0" algn="l">
                        <a:spcBef>
                          <a:spcPts val="0"/>
                        </a:spcBef>
                        <a:spcAft>
                          <a:spcPts val="0"/>
                        </a:spcAft>
                      </a:pPr>
                      <a:r>
                        <a:rPr lang="en-GB" sz="700">
                          <a:effectLst/>
                        </a:rPr>
                        <a:t>Hardware requirement (provision, rental)</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Providing services that require minimum equipment and use existing hardware and equipment or providing requisite equipment at reasonable cost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2328216425"/>
                  </a:ext>
                </a:extLst>
              </a:tr>
              <a:tr h="534289">
                <a:tc vMerge="1">
                  <a:txBody>
                    <a:bodyPr/>
                    <a:lstStyle/>
                    <a:p>
                      <a:endParaRPr lang="en-GB"/>
                    </a:p>
                  </a:txBody>
                  <a:tcPr/>
                </a:tc>
                <a:tc>
                  <a:txBody>
                    <a:bodyPr/>
                    <a:lstStyle/>
                    <a:p>
                      <a:pPr marL="0" marR="0" algn="l">
                        <a:spcBef>
                          <a:spcPts val="0"/>
                        </a:spcBef>
                        <a:spcAft>
                          <a:spcPts val="0"/>
                        </a:spcAft>
                      </a:pPr>
                      <a:r>
                        <a:rPr lang="en-GB" sz="700">
                          <a:effectLst/>
                        </a:rPr>
                        <a:t>Scalability (within and beyond Purchase Agreement)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a:effectLst/>
                        </a:rPr>
                        <a:t>Providing services that can be easily scalable in terms of number of beneficiaries, areas of intervention, and amount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1495986178"/>
                  </a:ext>
                </a:extLst>
              </a:tr>
              <a:tr h="534289">
                <a:tc vMerge="1">
                  <a:txBody>
                    <a:bodyPr/>
                    <a:lstStyle/>
                    <a:p>
                      <a:endParaRPr lang="en-GB"/>
                    </a:p>
                  </a:txBody>
                  <a:tcPr/>
                </a:tc>
                <a:tc>
                  <a:txBody>
                    <a:bodyPr/>
                    <a:lstStyle/>
                    <a:p>
                      <a:pPr marL="0" marR="0" algn="l">
                        <a:spcBef>
                          <a:spcPts val="0"/>
                        </a:spcBef>
                        <a:spcAft>
                          <a:spcPts val="0"/>
                        </a:spcAft>
                      </a:pPr>
                      <a:r>
                        <a:rPr lang="en-GB" sz="700">
                          <a:effectLst/>
                        </a:rPr>
                        <a:t>Sustainability (local provider, financial inclusion)</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tc>
                  <a:txBody>
                    <a:bodyPr/>
                    <a:lstStyle/>
                    <a:p>
                      <a:pPr marL="0" marR="0" algn="l">
                        <a:spcBef>
                          <a:spcPts val="0"/>
                        </a:spcBef>
                        <a:spcAft>
                          <a:spcPts val="0"/>
                        </a:spcAft>
                      </a:pPr>
                      <a:r>
                        <a:rPr lang="en-GB" sz="700" dirty="0">
                          <a:effectLst/>
                        </a:rPr>
                        <a:t>Providing services that are sustainable, i.e. to which beneficiaries can continue to access after the end of the DRC intervention</a:t>
                      </a:r>
                      <a:endParaRPr lang="en-GB" sz="7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6149" marR="46149" marT="0" marB="0"/>
                </a:tc>
                <a:extLst>
                  <a:ext uri="{0D108BD9-81ED-4DB2-BD59-A6C34878D82A}">
                    <a16:rowId xmlns:a16="http://schemas.microsoft.com/office/drawing/2014/main" val="1710934188"/>
                  </a:ext>
                </a:extLst>
              </a:tr>
            </a:tbl>
          </a:graphicData>
        </a:graphic>
      </p:graphicFrame>
    </p:spTree>
    <p:extLst>
      <p:ext uri="{BB962C8B-B14F-4D97-AF65-F5344CB8AC3E}">
        <p14:creationId xmlns:p14="http://schemas.microsoft.com/office/powerpoint/2010/main" val="14785447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0A43D715-BED3-7492-1A70-62ED559F9554}"/>
              </a:ext>
            </a:extLst>
          </p:cNvPr>
          <p:cNvSpPr>
            <a:spLocks noGrp="1"/>
          </p:cNvSpPr>
          <p:nvPr>
            <p:ph type="dt" sz="half" idx="10"/>
          </p:nvPr>
        </p:nvSpPr>
        <p:spPr/>
        <p:txBody>
          <a:bodyPr/>
          <a:lstStyle/>
          <a:p>
            <a:fld id="{55C07049-278A-4CF7-8F03-F5BCF6512C58}" type="datetime1">
              <a:rPr lang="fr-FR" smtClean="0"/>
              <a:t>10/04/2023</a:t>
            </a:fld>
            <a:endParaRPr lang="fr-FR" dirty="0"/>
          </a:p>
        </p:txBody>
      </p:sp>
      <p:graphicFrame>
        <p:nvGraphicFramePr>
          <p:cNvPr id="2" name="Table 1">
            <a:extLst>
              <a:ext uri="{FF2B5EF4-FFF2-40B4-BE49-F238E27FC236}">
                <a16:creationId xmlns:a16="http://schemas.microsoft.com/office/drawing/2014/main" id="{FDC4E591-A9A8-651A-97EF-FA523D715B50}"/>
              </a:ext>
            </a:extLst>
          </p:cNvPr>
          <p:cNvGraphicFramePr>
            <a:graphicFrameLocks noGrp="1"/>
          </p:cNvGraphicFramePr>
          <p:nvPr>
            <p:extLst>
              <p:ext uri="{D42A27DB-BD31-4B8C-83A1-F6EECF244321}">
                <p14:modId xmlns:p14="http://schemas.microsoft.com/office/powerpoint/2010/main" val="964414339"/>
              </p:ext>
            </p:extLst>
          </p:nvPr>
        </p:nvGraphicFramePr>
        <p:xfrm>
          <a:off x="217170" y="388620"/>
          <a:ext cx="8639494" cy="4289108"/>
        </p:xfrm>
        <a:graphic>
          <a:graphicData uri="http://schemas.openxmlformats.org/drawingml/2006/table">
            <a:tbl>
              <a:tblPr firstRow="1" firstCol="1" bandRow="1">
                <a:tableStyleId>{5C22544A-7EE6-4342-B048-85BDC9FD1C3A}</a:tableStyleId>
              </a:tblPr>
              <a:tblGrid>
                <a:gridCol w="2493672">
                  <a:extLst>
                    <a:ext uri="{9D8B030D-6E8A-4147-A177-3AD203B41FA5}">
                      <a16:colId xmlns:a16="http://schemas.microsoft.com/office/drawing/2014/main" val="2659713423"/>
                    </a:ext>
                  </a:extLst>
                </a:gridCol>
                <a:gridCol w="3072911">
                  <a:extLst>
                    <a:ext uri="{9D8B030D-6E8A-4147-A177-3AD203B41FA5}">
                      <a16:colId xmlns:a16="http://schemas.microsoft.com/office/drawing/2014/main" val="3272726568"/>
                    </a:ext>
                  </a:extLst>
                </a:gridCol>
                <a:gridCol w="3072911">
                  <a:extLst>
                    <a:ext uri="{9D8B030D-6E8A-4147-A177-3AD203B41FA5}">
                      <a16:colId xmlns:a16="http://schemas.microsoft.com/office/drawing/2014/main" val="3063218872"/>
                    </a:ext>
                  </a:extLst>
                </a:gridCol>
              </a:tblGrid>
              <a:tr h="2859405">
                <a:tc rowSpan="2">
                  <a:txBody>
                    <a:bodyPr/>
                    <a:lstStyle/>
                    <a:p>
                      <a:pPr marL="0" marR="0" algn="just">
                        <a:spcBef>
                          <a:spcPts val="0"/>
                        </a:spcBef>
                        <a:spcAft>
                          <a:spcPts val="0"/>
                        </a:spcAft>
                      </a:pPr>
                      <a:r>
                        <a:rPr lang="en-GB" sz="700">
                          <a:effectLst/>
                        </a:rPr>
                        <a:t>3. Quality of Support &amp; Other Services</a:t>
                      </a:r>
                    </a:p>
                    <a:p>
                      <a:pPr marL="0" marR="0" algn="just">
                        <a:spcBef>
                          <a:spcPts val="0"/>
                        </a:spcBef>
                        <a:spcAft>
                          <a:spcPts val="0"/>
                        </a:spcAft>
                      </a:pPr>
                      <a:r>
                        <a:rPr lang="en-GB" sz="700">
                          <a:effectLst/>
                        </a:rPr>
                        <a:t>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7740" marR="47740" marT="0" marB="0"/>
                </a:tc>
                <a:tc>
                  <a:txBody>
                    <a:bodyPr/>
                    <a:lstStyle/>
                    <a:p>
                      <a:pPr marL="0" marR="0" algn="l">
                        <a:spcBef>
                          <a:spcPts val="0"/>
                        </a:spcBef>
                        <a:spcAft>
                          <a:spcPts val="0"/>
                        </a:spcAft>
                      </a:pPr>
                      <a:r>
                        <a:rPr lang="en-GB" sz="700">
                          <a:effectLst/>
                        </a:rPr>
                        <a:t>To DRC and CCY members :</a:t>
                      </a:r>
                    </a:p>
                    <a:p>
                      <a:pPr marL="342900" marR="0" lvl="0" indent="-342900" algn="l">
                        <a:spcBef>
                          <a:spcPts val="0"/>
                        </a:spcBef>
                        <a:spcAft>
                          <a:spcPts val="0"/>
                        </a:spcAft>
                        <a:buFont typeface="Symbol" panose="05050102010706020507" pitchFamily="18" charset="2"/>
                        <a:buChar char=""/>
                      </a:pPr>
                      <a:r>
                        <a:rPr lang="en-GB" sz="700">
                          <a:effectLst/>
                        </a:rPr>
                        <a:t>Reporting</a:t>
                      </a:r>
                    </a:p>
                    <a:p>
                      <a:pPr marL="342900" marR="0" lvl="0" indent="-342900" algn="l">
                        <a:spcBef>
                          <a:spcPts val="0"/>
                        </a:spcBef>
                        <a:spcAft>
                          <a:spcPts val="0"/>
                        </a:spcAft>
                        <a:buFont typeface="Symbol" panose="05050102010706020507" pitchFamily="18" charset="2"/>
                        <a:buChar char=""/>
                      </a:pPr>
                      <a:r>
                        <a:rPr lang="en-GB" sz="700">
                          <a:effectLst/>
                        </a:rPr>
                        <a:t>Technical support</a:t>
                      </a:r>
                    </a:p>
                    <a:p>
                      <a:pPr marL="342900" marR="0" lvl="0" indent="-342900" algn="l">
                        <a:spcBef>
                          <a:spcPts val="0"/>
                        </a:spcBef>
                        <a:spcAft>
                          <a:spcPts val="0"/>
                        </a:spcAft>
                        <a:buFont typeface="Symbol" panose="05050102010706020507" pitchFamily="18" charset="2"/>
                        <a:buChar char=""/>
                      </a:pPr>
                      <a:r>
                        <a:rPr lang="en-GB" sz="700">
                          <a:effectLst/>
                        </a:rPr>
                        <a:t>System access/oversight</a:t>
                      </a:r>
                    </a:p>
                    <a:p>
                      <a:pPr marL="342900" marR="0" lvl="0" indent="-342900" algn="l">
                        <a:spcBef>
                          <a:spcPts val="0"/>
                        </a:spcBef>
                        <a:spcAft>
                          <a:spcPts val="0"/>
                        </a:spcAft>
                        <a:buFont typeface="Symbol" panose="05050102010706020507" pitchFamily="18" charset="2"/>
                        <a:buChar char=""/>
                      </a:pPr>
                      <a:r>
                        <a:rPr lang="en-GB" sz="700">
                          <a:effectLst/>
                        </a:rPr>
                        <a:t>Platform, dashboard</a:t>
                      </a:r>
                    </a:p>
                    <a:p>
                      <a:pPr marL="342900" marR="0" lvl="0" indent="-342900" algn="l">
                        <a:spcBef>
                          <a:spcPts val="0"/>
                        </a:spcBef>
                        <a:spcAft>
                          <a:spcPts val="0"/>
                        </a:spcAft>
                        <a:buFont typeface="Symbol" panose="05050102010706020507" pitchFamily="18" charset="2"/>
                        <a:buChar char=""/>
                      </a:pPr>
                      <a:r>
                        <a:rPr lang="en-GB" sz="700">
                          <a:effectLst/>
                        </a:rPr>
                        <a:t>Monitoring and follow-up</a:t>
                      </a:r>
                    </a:p>
                    <a:p>
                      <a:pPr marL="342900" marR="0" lvl="0" indent="-342900" algn="l">
                        <a:spcBef>
                          <a:spcPts val="0"/>
                        </a:spcBef>
                        <a:spcAft>
                          <a:spcPts val="0"/>
                        </a:spcAft>
                        <a:buFont typeface="Symbol" panose="05050102010706020507" pitchFamily="18" charset="2"/>
                        <a:buChar char=""/>
                      </a:pPr>
                      <a:r>
                        <a:rPr lang="en-GB" sz="700">
                          <a:effectLst/>
                        </a:rPr>
                        <a:t>Staff capacity-building</a:t>
                      </a:r>
                    </a:p>
                    <a:p>
                      <a:pPr marL="342900" marR="0" lvl="0" indent="-342900" algn="l">
                        <a:spcBef>
                          <a:spcPts val="0"/>
                        </a:spcBef>
                        <a:spcAft>
                          <a:spcPts val="0"/>
                        </a:spcAft>
                        <a:buFont typeface="Symbol" panose="05050102010706020507" pitchFamily="18" charset="2"/>
                        <a:buChar char=""/>
                      </a:pPr>
                      <a:r>
                        <a:rPr lang="en-GB" sz="700">
                          <a:effectLst/>
                        </a:rPr>
                        <a:t>Focal Point/ Contact Number</a:t>
                      </a:r>
                    </a:p>
                    <a:p>
                      <a:pPr marL="342900" marR="0" lvl="0" indent="-342900" algn="l">
                        <a:spcBef>
                          <a:spcPts val="0"/>
                        </a:spcBef>
                        <a:spcAft>
                          <a:spcPts val="0"/>
                        </a:spcAft>
                        <a:buFont typeface="Symbol" panose="05050102010706020507" pitchFamily="18" charset="2"/>
                        <a:buChar char=""/>
                      </a:pPr>
                      <a:r>
                        <a:rPr lang="en-GB" sz="700">
                          <a:effectLst/>
                        </a:rPr>
                        <a:t>System interoperability</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7740" marR="47740" marT="0" marB="0"/>
                </a:tc>
                <a:tc>
                  <a:txBody>
                    <a:bodyPr/>
                    <a:lstStyle/>
                    <a:p>
                      <a:pPr marL="0" marR="0" algn="l">
                        <a:spcBef>
                          <a:spcPts val="0"/>
                        </a:spcBef>
                        <a:spcAft>
                          <a:spcPts val="0"/>
                        </a:spcAft>
                      </a:pPr>
                      <a:r>
                        <a:rPr lang="en-GB" sz="700">
                          <a:effectLst/>
                        </a:rPr>
                        <a:t>Providing online platforms to manage and monitor distributions</a:t>
                      </a:r>
                    </a:p>
                    <a:p>
                      <a:pPr marL="0" marR="0" algn="l">
                        <a:spcBef>
                          <a:spcPts val="0"/>
                        </a:spcBef>
                        <a:spcAft>
                          <a:spcPts val="0"/>
                        </a:spcAft>
                      </a:pPr>
                      <a:r>
                        <a:rPr lang="en-GB" sz="700">
                          <a:effectLst/>
                        </a:rPr>
                        <a:t>Providing efficient, reliable and integrated monitoring systems</a:t>
                      </a:r>
                    </a:p>
                    <a:p>
                      <a:pPr marL="0" marR="0" algn="l">
                        <a:spcBef>
                          <a:spcPts val="0"/>
                        </a:spcBef>
                        <a:spcAft>
                          <a:spcPts val="0"/>
                        </a:spcAft>
                      </a:pPr>
                      <a:r>
                        <a:rPr lang="en-GB" sz="700">
                          <a:effectLst/>
                        </a:rPr>
                        <a:t>Providing initial and ongoing training and staff capacity building with respect to the provision of the service</a:t>
                      </a:r>
                    </a:p>
                    <a:p>
                      <a:pPr marL="0" marR="0" algn="l">
                        <a:spcBef>
                          <a:spcPts val="0"/>
                        </a:spcBef>
                        <a:spcAft>
                          <a:spcPts val="0"/>
                        </a:spcAft>
                      </a:pPr>
                      <a:r>
                        <a:rPr lang="en-GB" sz="700">
                          <a:effectLst/>
                        </a:rPr>
                        <a:t>Providing a high quality and reactive technical support, especially in case of provided services  </a:t>
                      </a:r>
                    </a:p>
                    <a:p>
                      <a:pPr marL="0" marR="0" algn="l">
                        <a:spcBef>
                          <a:spcPts val="0"/>
                        </a:spcBef>
                        <a:spcAft>
                          <a:spcPts val="0"/>
                        </a:spcAft>
                      </a:pPr>
                      <a:r>
                        <a:rPr lang="en-GB" sz="700">
                          <a:effectLst/>
                        </a:rPr>
                        <a:t>Providing one or more specific technical, strategic, financial focal point to closely collaborate with DRC</a:t>
                      </a:r>
                    </a:p>
                    <a:p>
                      <a:pPr marL="0" marR="0" algn="l">
                        <a:spcBef>
                          <a:spcPts val="0"/>
                        </a:spcBef>
                        <a:spcAft>
                          <a:spcPts val="0"/>
                        </a:spcAft>
                      </a:pPr>
                      <a:r>
                        <a:rPr lang="en-GB" sz="700">
                          <a:effectLst/>
                        </a:rPr>
                        <a:t>Providing a system that could enable inter-operationality between the FSP system(s) and other FSP systems or DRC systems. </a:t>
                      </a:r>
                    </a:p>
                    <a:p>
                      <a:pPr marL="0" marR="0" algn="l">
                        <a:spcBef>
                          <a:spcPts val="0"/>
                        </a:spcBef>
                        <a:spcAft>
                          <a:spcPts val="0"/>
                        </a:spcAft>
                      </a:pPr>
                      <a:r>
                        <a:rPr lang="en-GB" sz="700">
                          <a:effectLst/>
                        </a:rPr>
                        <a:t>Providing a system that is directly accessible and manageable by DRC itself</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7740" marR="47740" marT="0" marB="0"/>
                </a:tc>
                <a:extLst>
                  <a:ext uri="{0D108BD9-81ED-4DB2-BD59-A6C34878D82A}">
                    <a16:rowId xmlns:a16="http://schemas.microsoft.com/office/drawing/2014/main" val="1640999722"/>
                  </a:ext>
                </a:extLst>
              </a:tr>
              <a:tr h="1429703">
                <a:tc vMerge="1">
                  <a:txBody>
                    <a:bodyPr/>
                    <a:lstStyle/>
                    <a:p>
                      <a:endParaRPr lang="en-GB"/>
                    </a:p>
                  </a:txBody>
                  <a:tcPr/>
                </a:tc>
                <a:tc>
                  <a:txBody>
                    <a:bodyPr/>
                    <a:lstStyle/>
                    <a:p>
                      <a:pPr marL="0" marR="0" algn="l">
                        <a:spcBef>
                          <a:spcPts val="0"/>
                        </a:spcBef>
                        <a:spcAft>
                          <a:spcPts val="0"/>
                        </a:spcAft>
                      </a:pPr>
                      <a:r>
                        <a:rPr lang="en-GB" sz="700">
                          <a:effectLst/>
                        </a:rPr>
                        <a:t>To End-User:</a:t>
                      </a:r>
                    </a:p>
                    <a:p>
                      <a:pPr marL="342900" marR="0" lvl="0" indent="-342900" algn="l">
                        <a:spcBef>
                          <a:spcPts val="0"/>
                        </a:spcBef>
                        <a:spcAft>
                          <a:spcPts val="0"/>
                        </a:spcAft>
                        <a:buFont typeface="Symbol" panose="05050102010706020507" pitchFamily="18" charset="2"/>
                        <a:buChar char=""/>
                      </a:pPr>
                      <a:r>
                        <a:rPr lang="en-GB" sz="700">
                          <a:effectLst/>
                        </a:rPr>
                        <a:t>User experience / support</a:t>
                      </a:r>
                    </a:p>
                    <a:p>
                      <a:pPr marL="342900" marR="0" lvl="0" indent="-342900" algn="l">
                        <a:spcBef>
                          <a:spcPts val="0"/>
                        </a:spcBef>
                        <a:spcAft>
                          <a:spcPts val="0"/>
                        </a:spcAft>
                        <a:buFont typeface="Symbol" panose="05050102010706020507" pitchFamily="18" charset="2"/>
                        <a:buChar char=""/>
                      </a:pPr>
                      <a:r>
                        <a:rPr lang="en-GB" sz="700">
                          <a:effectLst/>
                        </a:rPr>
                        <a:t>Training</a:t>
                      </a:r>
                    </a:p>
                    <a:p>
                      <a:pPr marL="342900" marR="0" lvl="0" indent="-342900" algn="l">
                        <a:spcBef>
                          <a:spcPts val="0"/>
                        </a:spcBef>
                        <a:spcAft>
                          <a:spcPts val="0"/>
                        </a:spcAft>
                        <a:buFont typeface="Symbol" panose="05050102010706020507" pitchFamily="18" charset="2"/>
                        <a:buChar char=""/>
                      </a:pPr>
                      <a:r>
                        <a:rPr lang="en-GB" sz="700">
                          <a:effectLst/>
                        </a:rPr>
                        <a:t>Troubleshooting</a:t>
                      </a:r>
                    </a:p>
                    <a:p>
                      <a:pPr marL="342900" marR="0" lvl="0" indent="-342900" algn="l">
                        <a:spcBef>
                          <a:spcPts val="0"/>
                        </a:spcBef>
                        <a:spcAft>
                          <a:spcPts val="0"/>
                        </a:spcAft>
                        <a:buFont typeface="Symbol" panose="05050102010706020507" pitchFamily="18" charset="2"/>
                        <a:buChar char=""/>
                      </a:pPr>
                      <a:r>
                        <a:rPr lang="en-GB" sz="700">
                          <a:effectLst/>
                        </a:rPr>
                        <a:t>Accountability mechanism</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7740" marR="47740" marT="0" marB="0"/>
                </a:tc>
                <a:tc>
                  <a:txBody>
                    <a:bodyPr/>
                    <a:lstStyle/>
                    <a:p>
                      <a:pPr marL="0" marR="0" algn="l">
                        <a:spcBef>
                          <a:spcPts val="0"/>
                        </a:spcBef>
                        <a:spcAft>
                          <a:spcPts val="0"/>
                        </a:spcAft>
                      </a:pPr>
                      <a:r>
                        <a:rPr lang="en-GB" sz="700" dirty="0">
                          <a:effectLst/>
                        </a:rPr>
                        <a:t>Providing training or capacity building to users on the delivery mechanism and related technology </a:t>
                      </a:r>
                    </a:p>
                    <a:p>
                      <a:pPr marL="0" marR="0" algn="l">
                        <a:spcBef>
                          <a:spcPts val="0"/>
                        </a:spcBef>
                        <a:spcAft>
                          <a:spcPts val="0"/>
                        </a:spcAft>
                      </a:pPr>
                      <a:r>
                        <a:rPr lang="en-GB" sz="700" dirty="0">
                          <a:effectLst/>
                        </a:rPr>
                        <a:t>Providing support system to beneficiaries before, during and after the transfer(s) that corresponds to their capacity and preferences</a:t>
                      </a:r>
                    </a:p>
                    <a:p>
                      <a:pPr marL="0" marR="0" algn="l">
                        <a:spcBef>
                          <a:spcPts val="0"/>
                        </a:spcBef>
                        <a:spcAft>
                          <a:spcPts val="0"/>
                        </a:spcAft>
                      </a:pPr>
                      <a:r>
                        <a:rPr lang="en-GB" sz="700" dirty="0">
                          <a:effectLst/>
                        </a:rPr>
                        <a:t>Providing efficient, accessible and inclusive accountability mechanism for beneficiaries</a:t>
                      </a:r>
                      <a:endParaRPr lang="en-GB" sz="7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7740" marR="47740" marT="0" marB="0"/>
                </a:tc>
                <a:extLst>
                  <a:ext uri="{0D108BD9-81ED-4DB2-BD59-A6C34878D82A}">
                    <a16:rowId xmlns:a16="http://schemas.microsoft.com/office/drawing/2014/main" val="4135290922"/>
                  </a:ext>
                </a:extLst>
              </a:tr>
            </a:tbl>
          </a:graphicData>
        </a:graphic>
      </p:graphicFrame>
    </p:spTree>
    <p:extLst>
      <p:ext uri="{BB962C8B-B14F-4D97-AF65-F5344CB8AC3E}">
        <p14:creationId xmlns:p14="http://schemas.microsoft.com/office/powerpoint/2010/main" val="10881238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a:extLst>
              <a:ext uri="{FF2B5EF4-FFF2-40B4-BE49-F238E27FC236}">
                <a16:creationId xmlns:a16="http://schemas.microsoft.com/office/drawing/2014/main" id="{D71FFA45-92E0-B14F-D286-E88194BD26EC}"/>
              </a:ext>
            </a:extLst>
          </p:cNvPr>
          <p:cNvSpPr>
            <a:spLocks noGrp="1"/>
          </p:cNvSpPr>
          <p:nvPr>
            <p:ph type="dt" sz="half" idx="10"/>
          </p:nvPr>
        </p:nvSpPr>
        <p:spPr/>
        <p:txBody>
          <a:bodyPr/>
          <a:lstStyle/>
          <a:p>
            <a:fld id="{00D0E94C-C388-424D-8105-BBEE0F14EE56}" type="datetime1">
              <a:rPr lang="fr-FR" smtClean="0"/>
              <a:t>10/04/2023</a:t>
            </a:fld>
            <a:endParaRPr lang="fr-FR" dirty="0"/>
          </a:p>
        </p:txBody>
      </p:sp>
      <p:graphicFrame>
        <p:nvGraphicFramePr>
          <p:cNvPr id="5" name="Table 4">
            <a:extLst>
              <a:ext uri="{FF2B5EF4-FFF2-40B4-BE49-F238E27FC236}">
                <a16:creationId xmlns:a16="http://schemas.microsoft.com/office/drawing/2014/main" id="{85A1E258-156F-8ACF-4F0F-58AA974FAE20}"/>
              </a:ext>
            </a:extLst>
          </p:cNvPr>
          <p:cNvGraphicFramePr>
            <a:graphicFrameLocks noGrp="1"/>
          </p:cNvGraphicFramePr>
          <p:nvPr>
            <p:extLst>
              <p:ext uri="{D42A27DB-BD31-4B8C-83A1-F6EECF244321}">
                <p14:modId xmlns:p14="http://schemas.microsoft.com/office/powerpoint/2010/main" val="20169557"/>
              </p:ext>
            </p:extLst>
          </p:nvPr>
        </p:nvGraphicFramePr>
        <p:xfrm>
          <a:off x="205740" y="662940"/>
          <a:ext cx="8801099" cy="4014788"/>
        </p:xfrm>
        <a:graphic>
          <a:graphicData uri="http://schemas.openxmlformats.org/drawingml/2006/table">
            <a:tbl>
              <a:tblPr firstRow="1" firstCol="1" bandRow="1">
                <a:tableStyleId>{5C22544A-7EE6-4342-B048-85BDC9FD1C3A}</a:tableStyleId>
              </a:tblPr>
              <a:tblGrid>
                <a:gridCol w="2540317">
                  <a:extLst>
                    <a:ext uri="{9D8B030D-6E8A-4147-A177-3AD203B41FA5}">
                      <a16:colId xmlns:a16="http://schemas.microsoft.com/office/drawing/2014/main" val="3426274857"/>
                    </a:ext>
                  </a:extLst>
                </a:gridCol>
                <a:gridCol w="3130391">
                  <a:extLst>
                    <a:ext uri="{9D8B030D-6E8A-4147-A177-3AD203B41FA5}">
                      <a16:colId xmlns:a16="http://schemas.microsoft.com/office/drawing/2014/main" val="3480475761"/>
                    </a:ext>
                  </a:extLst>
                </a:gridCol>
                <a:gridCol w="3130391">
                  <a:extLst>
                    <a:ext uri="{9D8B030D-6E8A-4147-A177-3AD203B41FA5}">
                      <a16:colId xmlns:a16="http://schemas.microsoft.com/office/drawing/2014/main" val="2456590265"/>
                    </a:ext>
                  </a:extLst>
                </a:gridCol>
              </a:tblGrid>
              <a:tr h="647547">
                <a:tc rowSpan="4">
                  <a:txBody>
                    <a:bodyPr/>
                    <a:lstStyle/>
                    <a:p>
                      <a:pPr marL="0" marR="0" algn="just">
                        <a:spcBef>
                          <a:spcPts val="0"/>
                        </a:spcBef>
                        <a:spcAft>
                          <a:spcPts val="0"/>
                        </a:spcAft>
                      </a:pPr>
                      <a:r>
                        <a:rPr lang="en-GB" sz="700">
                          <a:effectLst/>
                        </a:rPr>
                        <a:t>4. Risk Identification, Mitigation and Response</a:t>
                      </a:r>
                    </a:p>
                    <a:p>
                      <a:pPr marL="0" marR="0" algn="just">
                        <a:spcBef>
                          <a:spcPts val="0"/>
                        </a:spcBef>
                        <a:spcAft>
                          <a:spcPts val="0"/>
                        </a:spcAft>
                      </a:pPr>
                      <a:r>
                        <a:rPr lang="en-GB" sz="700">
                          <a:effectLst/>
                        </a:rPr>
                        <a:t>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Safety and security of distribution mechanism and process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Providing secure and safe way to deliver cash to end users in the respect of humanitarian principles, considering do no harm and conflict sensitivity approaches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extLst>
                  <a:ext uri="{0D108BD9-81ED-4DB2-BD59-A6C34878D82A}">
                    <a16:rowId xmlns:a16="http://schemas.microsoft.com/office/drawing/2014/main" val="28736711"/>
                  </a:ext>
                </a:extLst>
              </a:tr>
              <a:tr h="518037">
                <a:tc vMerge="1">
                  <a:txBody>
                    <a:bodyPr/>
                    <a:lstStyle/>
                    <a:p>
                      <a:endParaRPr lang="en-GB"/>
                    </a:p>
                  </a:txBody>
                  <a:tcPr/>
                </a:tc>
                <a:tc>
                  <a:txBody>
                    <a:bodyPr/>
                    <a:lstStyle/>
                    <a:p>
                      <a:pPr marL="0" marR="0" algn="l">
                        <a:spcBef>
                          <a:spcPts val="0"/>
                        </a:spcBef>
                        <a:spcAft>
                          <a:spcPts val="0"/>
                        </a:spcAft>
                      </a:pPr>
                      <a:r>
                        <a:rPr lang="en-GB" sz="700">
                          <a:effectLst/>
                        </a:rPr>
                        <a:t>Data management and protection (sharing, confidentiality)</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Having strong data management and protection policies and practices that ensure the highest standard to protect end-users' rights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extLst>
                  <a:ext uri="{0D108BD9-81ED-4DB2-BD59-A6C34878D82A}">
                    <a16:rowId xmlns:a16="http://schemas.microsoft.com/office/drawing/2014/main" val="3987115409"/>
                  </a:ext>
                </a:extLst>
              </a:tr>
              <a:tr h="388528">
                <a:tc vMerge="1">
                  <a:txBody>
                    <a:bodyPr/>
                    <a:lstStyle/>
                    <a:p>
                      <a:endParaRPr lang="en-GB"/>
                    </a:p>
                  </a:txBody>
                  <a:tcPr/>
                </a:tc>
                <a:tc>
                  <a:txBody>
                    <a:bodyPr/>
                    <a:lstStyle/>
                    <a:p>
                      <a:pPr marL="0" marR="0" algn="l">
                        <a:spcBef>
                          <a:spcPts val="0"/>
                        </a:spcBef>
                        <a:spcAft>
                          <a:spcPts val="0"/>
                        </a:spcAft>
                      </a:pPr>
                      <a:r>
                        <a:rPr lang="en-GB" sz="700">
                          <a:effectLst/>
                        </a:rPr>
                        <a:t>Human and/or system error</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Providing systems and internal controls to reduce,  mitigate and detect human and/or system errors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extLst>
                  <a:ext uri="{0D108BD9-81ED-4DB2-BD59-A6C34878D82A}">
                    <a16:rowId xmlns:a16="http://schemas.microsoft.com/office/drawing/2014/main" val="487390902"/>
                  </a:ext>
                </a:extLst>
              </a:tr>
              <a:tr h="518037">
                <a:tc vMerge="1">
                  <a:txBody>
                    <a:bodyPr/>
                    <a:lstStyle/>
                    <a:p>
                      <a:endParaRPr lang="en-GB"/>
                    </a:p>
                  </a:txBody>
                  <a:tcPr/>
                </a:tc>
                <a:tc>
                  <a:txBody>
                    <a:bodyPr/>
                    <a:lstStyle/>
                    <a:p>
                      <a:pPr marL="0" marR="0" algn="l">
                        <a:spcBef>
                          <a:spcPts val="0"/>
                        </a:spcBef>
                        <a:spcAft>
                          <a:spcPts val="0"/>
                        </a:spcAft>
                      </a:pPr>
                      <a:r>
                        <a:rPr lang="en-GB" sz="700">
                          <a:effectLst/>
                        </a:rPr>
                        <a:t>Fraud and corruption, loss, theft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Providing a delivery mechanism and related systems that can identify, minimize, and mitigate risks of fraud, corruption, loss and theft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extLst>
                  <a:ext uri="{0D108BD9-81ED-4DB2-BD59-A6C34878D82A}">
                    <a16:rowId xmlns:a16="http://schemas.microsoft.com/office/drawing/2014/main" val="4045709506"/>
                  </a:ext>
                </a:extLst>
              </a:tr>
              <a:tr h="388528">
                <a:tc rowSpan="3">
                  <a:txBody>
                    <a:bodyPr/>
                    <a:lstStyle/>
                    <a:p>
                      <a:pPr marL="0" marR="0" algn="just">
                        <a:spcBef>
                          <a:spcPts val="0"/>
                        </a:spcBef>
                        <a:spcAft>
                          <a:spcPts val="0"/>
                        </a:spcAft>
                      </a:pPr>
                      <a:r>
                        <a:rPr lang="en-GB" sz="700" dirty="0">
                          <a:effectLst/>
                        </a:rPr>
                        <a:t>5. </a:t>
                      </a:r>
                      <a:r>
                        <a:rPr lang="en-GB" sz="800" dirty="0">
                          <a:effectLst/>
                        </a:rPr>
                        <a:t>Pricing Structure (</a:t>
                      </a:r>
                      <a:r>
                        <a:rPr lang="en-GB" sz="800" u="sng" dirty="0">
                          <a:effectLst/>
                        </a:rPr>
                        <a:t>PLEASE DO NOT INCLUDE ANY FINANCIAL INFORMATION HERE)</a:t>
                      </a:r>
                      <a:endParaRPr lang="en-GB" sz="7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Fixed, Marginal and Other Costs – for each party (incl. recipient)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Providing the defining of the cost associated with the  mobile money transfer delivery mechanism.</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extLst>
                  <a:ext uri="{0D108BD9-81ED-4DB2-BD59-A6C34878D82A}">
                    <a16:rowId xmlns:a16="http://schemas.microsoft.com/office/drawing/2014/main" val="2855778380"/>
                  </a:ext>
                </a:extLst>
              </a:tr>
              <a:tr h="1165583">
                <a:tc vMerge="1">
                  <a:txBody>
                    <a:bodyPr/>
                    <a:lstStyle/>
                    <a:p>
                      <a:endParaRPr lang="en-GB"/>
                    </a:p>
                  </a:txBody>
                  <a:tcPr/>
                </a:tc>
                <a:tc>
                  <a:txBody>
                    <a:bodyPr/>
                    <a:lstStyle/>
                    <a:p>
                      <a:pPr marL="0" marR="0" algn="l">
                        <a:spcBef>
                          <a:spcPts val="0"/>
                        </a:spcBef>
                        <a:spcAft>
                          <a:spcPts val="0"/>
                        </a:spcAft>
                      </a:pPr>
                      <a:r>
                        <a:rPr lang="en-GB" sz="700">
                          <a:effectLst/>
                        </a:rPr>
                        <a:t>Variables (scale, distance, security, currency/exchange rates, ex ante/ex post transfer etc.)</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a:effectLst/>
                        </a:rPr>
                        <a:t>Providing detailed answers about the cost variables whether the fees/price will change according to the number of payment, geographical location, remote areas . Tackling the regressive and degressive rate for the specific mechanism mentioning if the percentage/price varies while exceeding the threshold.</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extLst>
                  <a:ext uri="{0D108BD9-81ED-4DB2-BD59-A6C34878D82A}">
                    <a16:rowId xmlns:a16="http://schemas.microsoft.com/office/drawing/2014/main" val="1576692977"/>
                  </a:ext>
                </a:extLst>
              </a:tr>
              <a:tr h="388528">
                <a:tc vMerge="1">
                  <a:txBody>
                    <a:bodyPr/>
                    <a:lstStyle/>
                    <a:p>
                      <a:endParaRPr lang="en-GB"/>
                    </a:p>
                  </a:txBody>
                  <a:tcPr/>
                </a:tc>
                <a:tc>
                  <a:txBody>
                    <a:bodyPr/>
                    <a:lstStyle/>
                    <a:p>
                      <a:pPr marL="0" marR="0" algn="l">
                        <a:spcBef>
                          <a:spcPts val="0"/>
                        </a:spcBef>
                        <a:spcAft>
                          <a:spcPts val="0"/>
                        </a:spcAft>
                      </a:pPr>
                      <a:r>
                        <a:rPr lang="en-GB" sz="700">
                          <a:effectLst/>
                        </a:rPr>
                        <a:t>Proposed payment method, schedule</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tc>
                  <a:txBody>
                    <a:bodyPr/>
                    <a:lstStyle/>
                    <a:p>
                      <a:pPr marL="0" marR="0" algn="l">
                        <a:spcBef>
                          <a:spcPts val="0"/>
                        </a:spcBef>
                        <a:spcAft>
                          <a:spcPts val="0"/>
                        </a:spcAft>
                      </a:pPr>
                      <a:r>
                        <a:rPr lang="en-GB" sz="700" dirty="0">
                          <a:effectLst/>
                        </a:rPr>
                        <a:t>Providing the details about the payment method, schedules, transfer amounts minimum and maximum</a:t>
                      </a:r>
                      <a:endParaRPr lang="en-GB" sz="7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4660" marR="44660" marT="0" marB="0"/>
                </a:tc>
                <a:extLst>
                  <a:ext uri="{0D108BD9-81ED-4DB2-BD59-A6C34878D82A}">
                    <a16:rowId xmlns:a16="http://schemas.microsoft.com/office/drawing/2014/main" val="2023294281"/>
                  </a:ext>
                </a:extLst>
              </a:tr>
            </a:tbl>
          </a:graphicData>
        </a:graphic>
      </p:graphicFrame>
    </p:spTree>
    <p:extLst>
      <p:ext uri="{BB962C8B-B14F-4D97-AF65-F5344CB8AC3E}">
        <p14:creationId xmlns:p14="http://schemas.microsoft.com/office/powerpoint/2010/main" val="3038364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215153" y="343270"/>
            <a:ext cx="7557247" cy="461665"/>
          </a:xfrm>
          <a:prstGeom prst="rect">
            <a:avLst/>
          </a:prstGeom>
          <a:noFill/>
        </p:spPr>
        <p:txBody>
          <a:bodyPr wrap="square" rtlCol="0">
            <a:spAutoFit/>
          </a:bodyPr>
          <a:lstStyle/>
          <a:p>
            <a:r>
              <a:rPr lang="en-US"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Financial Evaluation</a:t>
            </a:r>
          </a:p>
        </p:txBody>
      </p:sp>
      <p:graphicFrame>
        <p:nvGraphicFramePr>
          <p:cNvPr id="2" name="Table 1">
            <a:extLst>
              <a:ext uri="{FF2B5EF4-FFF2-40B4-BE49-F238E27FC236}">
                <a16:creationId xmlns:a16="http://schemas.microsoft.com/office/drawing/2014/main" id="{B0BF243D-6B35-4CEC-A07A-244769E4336F}"/>
              </a:ext>
            </a:extLst>
          </p:cNvPr>
          <p:cNvGraphicFramePr>
            <a:graphicFrameLocks noGrp="1"/>
          </p:cNvGraphicFramePr>
          <p:nvPr>
            <p:extLst>
              <p:ext uri="{D42A27DB-BD31-4B8C-83A1-F6EECF244321}">
                <p14:modId xmlns:p14="http://schemas.microsoft.com/office/powerpoint/2010/main" val="2688302291"/>
              </p:ext>
            </p:extLst>
          </p:nvPr>
        </p:nvGraphicFramePr>
        <p:xfrm>
          <a:off x="96820" y="804935"/>
          <a:ext cx="8832028" cy="3587451"/>
        </p:xfrm>
        <a:graphic>
          <a:graphicData uri="http://schemas.openxmlformats.org/drawingml/2006/table">
            <a:tbl>
              <a:tblPr firstRow="1" bandRow="1">
                <a:tableStyleId>{5C22544A-7EE6-4342-B048-85BDC9FD1C3A}</a:tableStyleId>
              </a:tblPr>
              <a:tblGrid>
                <a:gridCol w="8832028">
                  <a:extLst>
                    <a:ext uri="{9D8B030D-6E8A-4147-A177-3AD203B41FA5}">
                      <a16:colId xmlns:a16="http://schemas.microsoft.com/office/drawing/2014/main" val="1646148156"/>
                    </a:ext>
                  </a:extLst>
                </a:gridCol>
              </a:tblGrid>
              <a:tr h="3587451">
                <a:tc>
                  <a:txBody>
                    <a:bodyPr/>
                    <a:lstStyle/>
                    <a:p>
                      <a:pPr marL="457200" lvl="1" indent="0" algn="just">
                        <a:buFont typeface="+mj-lt"/>
                        <a:buNone/>
                      </a:pPr>
                      <a:r>
                        <a:rPr lang="en-US" sz="2000" b="1" kern="1200" baseline="0" dirty="0">
                          <a:solidFill>
                            <a:schemeClr val="tx1"/>
                          </a:solidFill>
                          <a:latin typeface="Calibri" panose="020F0502020204030204" pitchFamily="34" charset="0"/>
                          <a:ea typeface="+mn-ea"/>
                          <a:cs typeface="Calibri" panose="020F0502020204030204" pitchFamily="34" charset="0"/>
                        </a:rPr>
                        <a:t>All bids that pass the Technical Evaluation will proceed to the Financial Evaluation where the technical score will be weighed against the financial bid, as disclosed in Annex A.2: Financial Proposal. Bids that are deemed technically non-compliant will not be financially evaluated.</a:t>
                      </a:r>
                    </a:p>
                    <a:p>
                      <a:pPr marL="914400" lvl="1" indent="-457200" algn="just">
                        <a:buFont typeface="+mj-lt"/>
                        <a:buAutoNum type="arabicPeriod"/>
                      </a:pPr>
                      <a:endParaRPr lang="en-US" sz="2000" b="1" kern="1200" baseline="0" dirty="0">
                        <a:solidFill>
                          <a:schemeClr val="tx1"/>
                        </a:solidFill>
                        <a:latin typeface="Calibri" panose="020F0502020204030204" pitchFamily="34" charset="0"/>
                        <a:ea typeface="+mn-ea"/>
                        <a:cs typeface="Calibri" panose="020F0502020204030204" pitchFamily="34" charset="0"/>
                      </a:endParaRPr>
                    </a:p>
                  </a:txBody>
                  <a:tcPr marL="68580" marR="68580" marT="34290" marB="34290">
                    <a:noFill/>
                  </a:tcPr>
                </a:tc>
                <a:extLst>
                  <a:ext uri="{0D108BD9-81ED-4DB2-BD59-A6C34878D82A}">
                    <a16:rowId xmlns:a16="http://schemas.microsoft.com/office/drawing/2014/main" val="201135446"/>
                  </a:ext>
                </a:extLst>
              </a:tr>
            </a:tbl>
          </a:graphicData>
        </a:graphic>
      </p:graphicFrame>
    </p:spTree>
    <p:extLst>
      <p:ext uri="{BB962C8B-B14F-4D97-AF65-F5344CB8AC3E}">
        <p14:creationId xmlns:p14="http://schemas.microsoft.com/office/powerpoint/2010/main" val="14113894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CF31BE8-F518-62FC-F7C9-97A3C0E4C8F7}"/>
              </a:ext>
            </a:extLst>
          </p:cNvPr>
          <p:cNvSpPr txBox="1"/>
          <p:nvPr/>
        </p:nvSpPr>
        <p:spPr>
          <a:xfrm>
            <a:off x="215153" y="343270"/>
            <a:ext cx="7557247" cy="461665"/>
          </a:xfrm>
          <a:prstGeom prst="rect">
            <a:avLst/>
          </a:prstGeom>
          <a:noFill/>
        </p:spPr>
        <p:txBody>
          <a:bodyPr wrap="square" rtlCol="0">
            <a:spAutoFit/>
          </a:bodyPr>
          <a:lstStyle/>
          <a:p>
            <a:r>
              <a:rPr lang="en-US"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SELECTION AND AWARD CRITERIA</a:t>
            </a:r>
            <a:r>
              <a:rPr lang="ar-YE"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 معايير الاختيار </a:t>
            </a:r>
            <a:endParaRPr lang="en-US"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endParaRPr>
          </a:p>
        </p:txBody>
      </p:sp>
      <p:graphicFrame>
        <p:nvGraphicFramePr>
          <p:cNvPr id="2" name="Table 1">
            <a:extLst>
              <a:ext uri="{FF2B5EF4-FFF2-40B4-BE49-F238E27FC236}">
                <a16:creationId xmlns:a16="http://schemas.microsoft.com/office/drawing/2014/main" id="{BE6F4CB9-92D6-AC73-88BF-5EB0C6120E29}"/>
              </a:ext>
            </a:extLst>
          </p:cNvPr>
          <p:cNvGraphicFramePr>
            <a:graphicFrameLocks noGrp="1"/>
          </p:cNvGraphicFramePr>
          <p:nvPr>
            <p:extLst>
              <p:ext uri="{D42A27DB-BD31-4B8C-83A1-F6EECF244321}">
                <p14:modId xmlns:p14="http://schemas.microsoft.com/office/powerpoint/2010/main" val="1189065495"/>
              </p:ext>
            </p:extLst>
          </p:nvPr>
        </p:nvGraphicFramePr>
        <p:xfrm>
          <a:off x="388620" y="1085850"/>
          <a:ext cx="8309609" cy="3406142"/>
        </p:xfrm>
        <a:graphic>
          <a:graphicData uri="http://schemas.openxmlformats.org/drawingml/2006/table">
            <a:tbl>
              <a:tblPr firstRow="1" firstCol="1" bandRow="1">
                <a:tableStyleId>{5C22544A-7EE6-4342-B048-85BDC9FD1C3A}</a:tableStyleId>
              </a:tblPr>
              <a:tblGrid>
                <a:gridCol w="972224">
                  <a:extLst>
                    <a:ext uri="{9D8B030D-6E8A-4147-A177-3AD203B41FA5}">
                      <a16:colId xmlns:a16="http://schemas.microsoft.com/office/drawing/2014/main" val="2237643132"/>
                    </a:ext>
                  </a:extLst>
                </a:gridCol>
                <a:gridCol w="5381303">
                  <a:extLst>
                    <a:ext uri="{9D8B030D-6E8A-4147-A177-3AD203B41FA5}">
                      <a16:colId xmlns:a16="http://schemas.microsoft.com/office/drawing/2014/main" val="2181268347"/>
                    </a:ext>
                  </a:extLst>
                </a:gridCol>
                <a:gridCol w="1956082">
                  <a:extLst>
                    <a:ext uri="{9D8B030D-6E8A-4147-A177-3AD203B41FA5}">
                      <a16:colId xmlns:a16="http://schemas.microsoft.com/office/drawing/2014/main" val="1770194392"/>
                    </a:ext>
                  </a:extLst>
                </a:gridCol>
              </a:tblGrid>
              <a:tr h="709613">
                <a:tc>
                  <a:txBody>
                    <a:bodyPr/>
                    <a:lstStyle/>
                    <a:p>
                      <a:pPr marL="0" marR="0" algn="just">
                        <a:spcBef>
                          <a:spcPts val="0"/>
                        </a:spcBef>
                        <a:spcAft>
                          <a:spcPts val="0"/>
                        </a:spcAft>
                      </a:pPr>
                      <a:r>
                        <a:rPr lang="en-GB" sz="1000">
                          <a:effectLst/>
                        </a:rPr>
                        <a:t>Technical criteria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rPr>
                        <a:t>Technical criteria</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rPr>
                        <a:t>Weighting in technical evaluation</a:t>
                      </a:r>
                    </a:p>
                    <a:p>
                      <a:pPr marL="0" marR="0" algn="just">
                        <a:spcBef>
                          <a:spcPts val="0"/>
                        </a:spcBef>
                        <a:spcAft>
                          <a:spcPts val="0"/>
                        </a:spcAft>
                      </a:pPr>
                      <a:r>
                        <a:rPr lang="en-GB" sz="1000">
                          <a:effectLst/>
                        </a:rPr>
                        <a:t>Total 100%</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013731937"/>
                  </a:ext>
                </a:extLst>
              </a:tr>
              <a:tr h="473075">
                <a:tc>
                  <a:txBody>
                    <a:bodyPr/>
                    <a:lstStyle/>
                    <a:p>
                      <a:pPr marL="0" marR="0" algn="ctr">
                        <a:spcBef>
                          <a:spcPts val="0"/>
                        </a:spcBef>
                        <a:spcAft>
                          <a:spcPts val="0"/>
                        </a:spcAft>
                      </a:pPr>
                      <a:r>
                        <a:rPr lang="en-GB" sz="1000">
                          <a:effectLst/>
                        </a:rPr>
                        <a:t>1</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1000">
                          <a:effectLst/>
                        </a:rPr>
                        <a:t>FSP General Capacity</a:t>
                      </a:r>
                    </a:p>
                    <a:p>
                      <a:pPr marL="0" marR="0" algn="l">
                        <a:spcBef>
                          <a:spcPts val="0"/>
                        </a:spcBef>
                        <a:spcAft>
                          <a:spcPts val="0"/>
                        </a:spcAft>
                      </a:pPr>
                      <a:r>
                        <a:rPr lang="en-GB" sz="1000">
                          <a:effectLst/>
                        </a:rPr>
                        <a:t>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25%</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2490893717"/>
                  </a:ext>
                </a:extLst>
              </a:tr>
              <a:tr h="425768">
                <a:tc>
                  <a:txBody>
                    <a:bodyPr/>
                    <a:lstStyle/>
                    <a:p>
                      <a:pPr marL="0" marR="0" algn="ctr">
                        <a:spcBef>
                          <a:spcPts val="0"/>
                        </a:spcBef>
                        <a:spcAft>
                          <a:spcPts val="0"/>
                        </a:spcAft>
                      </a:pPr>
                      <a:r>
                        <a:rPr lang="en-GB" sz="1000">
                          <a:effectLst/>
                        </a:rPr>
                        <a:t>2</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1000">
                          <a:effectLst/>
                        </a:rPr>
                        <a:t>Delivery Mechanism(s) Specific Information</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35%</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744909635"/>
                  </a:ext>
                </a:extLst>
              </a:tr>
              <a:tr h="473075">
                <a:tc>
                  <a:txBody>
                    <a:bodyPr/>
                    <a:lstStyle/>
                    <a:p>
                      <a:pPr marL="0" marR="0" algn="ctr">
                        <a:spcBef>
                          <a:spcPts val="0"/>
                        </a:spcBef>
                        <a:spcAft>
                          <a:spcPts val="0"/>
                        </a:spcAft>
                      </a:pPr>
                      <a:r>
                        <a:rPr lang="en-GB" sz="1000">
                          <a:effectLst/>
                        </a:rPr>
                        <a:t>3</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l">
                        <a:spcBef>
                          <a:spcPts val="0"/>
                        </a:spcBef>
                        <a:spcAft>
                          <a:spcPts val="0"/>
                        </a:spcAft>
                      </a:pPr>
                      <a:r>
                        <a:rPr lang="en-GB" sz="1000">
                          <a:effectLst/>
                        </a:rPr>
                        <a:t>Quality of Support &amp; Other Services</a:t>
                      </a:r>
                    </a:p>
                    <a:p>
                      <a:pPr marL="0" marR="0" algn="l">
                        <a:spcBef>
                          <a:spcPts val="0"/>
                        </a:spcBef>
                        <a:spcAft>
                          <a:spcPts val="0"/>
                        </a:spcAft>
                      </a:pPr>
                      <a:r>
                        <a:rPr lang="en-GB" sz="1000">
                          <a:effectLst/>
                        </a:rPr>
                        <a:t>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10%</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89095385"/>
                  </a:ext>
                </a:extLst>
              </a:tr>
              <a:tr h="473075">
                <a:tc>
                  <a:txBody>
                    <a:bodyPr/>
                    <a:lstStyle/>
                    <a:p>
                      <a:pPr marL="0" marR="0" algn="ctr">
                        <a:spcBef>
                          <a:spcPts val="0"/>
                        </a:spcBef>
                        <a:spcAft>
                          <a:spcPts val="0"/>
                        </a:spcAft>
                      </a:pPr>
                      <a:r>
                        <a:rPr lang="en-GB" sz="1000">
                          <a:effectLst/>
                        </a:rPr>
                        <a:t>4</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rPr>
                        <a:t>Risk Identification, Mitigation and Response</a:t>
                      </a:r>
                    </a:p>
                    <a:p>
                      <a:pPr marL="0" marR="0" algn="l">
                        <a:spcBef>
                          <a:spcPts val="0"/>
                        </a:spcBef>
                        <a:spcAft>
                          <a:spcPts val="0"/>
                        </a:spcAft>
                      </a:pPr>
                      <a:r>
                        <a:rPr lang="en-GB" sz="1000">
                          <a:effectLst/>
                        </a:rPr>
                        <a:t>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10%</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617873676"/>
                  </a:ext>
                </a:extLst>
              </a:tr>
              <a:tr h="425768">
                <a:tc>
                  <a:txBody>
                    <a:bodyPr/>
                    <a:lstStyle/>
                    <a:p>
                      <a:pPr marL="0" marR="0" algn="ctr">
                        <a:spcBef>
                          <a:spcPts val="0"/>
                        </a:spcBef>
                        <a:spcAft>
                          <a:spcPts val="0"/>
                        </a:spcAft>
                      </a:pPr>
                      <a:r>
                        <a:rPr lang="en-GB" sz="1000">
                          <a:effectLst/>
                        </a:rPr>
                        <a:t>5</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rPr>
                        <a:t>Pricing Structure and technical capacity  answers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20%</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nchor="ctr"/>
                </a:tc>
                <a:extLst>
                  <a:ext uri="{0D108BD9-81ED-4DB2-BD59-A6C34878D82A}">
                    <a16:rowId xmlns:a16="http://schemas.microsoft.com/office/drawing/2014/main" val="3186463694"/>
                  </a:ext>
                </a:extLst>
              </a:tr>
              <a:tr h="425768">
                <a:tc>
                  <a:txBody>
                    <a:bodyPr/>
                    <a:lstStyle/>
                    <a:p>
                      <a:pPr marL="0" marR="0" algn="ctr">
                        <a:spcBef>
                          <a:spcPts val="0"/>
                        </a:spcBef>
                        <a:spcAft>
                          <a:spcPts val="0"/>
                        </a:spcAft>
                      </a:pPr>
                      <a:r>
                        <a:rPr lang="en-GB" sz="1000">
                          <a:effectLst/>
                        </a:rPr>
                        <a:t>Price</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a:effectLst/>
                        </a:rPr>
                        <a:t>Weighted cost</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ctr">
                        <a:spcBef>
                          <a:spcPts val="0"/>
                        </a:spcBef>
                        <a:spcAft>
                          <a:spcPts val="0"/>
                        </a:spcAft>
                      </a:pPr>
                      <a:r>
                        <a:rPr lang="en-GB" sz="1000" dirty="0">
                          <a:effectLst/>
                        </a:rPr>
                        <a:t> </a:t>
                      </a:r>
                      <a:endParaRPr lang="en-GB"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868613190"/>
                  </a:ext>
                </a:extLst>
              </a:tr>
            </a:tbl>
          </a:graphicData>
        </a:graphic>
      </p:graphicFrame>
    </p:spTree>
    <p:extLst>
      <p:ext uri="{BB962C8B-B14F-4D97-AF65-F5344CB8AC3E}">
        <p14:creationId xmlns:p14="http://schemas.microsoft.com/office/powerpoint/2010/main" val="8614504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ctrTitle"/>
          </p:nvPr>
        </p:nvSpPr>
        <p:spPr>
          <a:xfrm>
            <a:off x="1384909" y="3143251"/>
            <a:ext cx="6286500" cy="1236137"/>
          </a:xfrm>
        </p:spPr>
        <p:txBody>
          <a:bodyPr/>
          <a:lstStyle/>
          <a:p>
            <a:br>
              <a:rPr lang="en-US" altLang="da-DK" sz="2100" dirty="0"/>
            </a:br>
            <a:br>
              <a:rPr lang="en-GB" altLang="da-DK" sz="2100" dirty="0"/>
            </a:br>
            <a:br>
              <a:rPr lang="en-GB" altLang="da-DK" sz="2100" dirty="0"/>
            </a:br>
            <a:endParaRPr lang="en-GB" altLang="da-DK" sz="1500" dirty="0"/>
          </a:p>
        </p:txBody>
      </p:sp>
      <p:sp>
        <p:nvSpPr>
          <p:cNvPr id="12" name="Rectangle 2">
            <a:extLst>
              <a:ext uri="{FF2B5EF4-FFF2-40B4-BE49-F238E27FC236}">
                <a16:creationId xmlns:a16="http://schemas.microsoft.com/office/drawing/2014/main" id="{1ED78EE9-25B4-46B7-BF8C-A4541BDC0BBB}"/>
              </a:ext>
            </a:extLst>
          </p:cNvPr>
          <p:cNvSpPr txBox="1">
            <a:spLocks noChangeArrowheads="1"/>
          </p:cNvSpPr>
          <p:nvPr/>
        </p:nvSpPr>
        <p:spPr bwMode="auto">
          <a:xfrm>
            <a:off x="494852" y="2571751"/>
            <a:ext cx="8273591" cy="215053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3200">
                <a:solidFill>
                  <a:schemeClr val="accent1"/>
                </a:solidFill>
                <a:latin typeface="Arial" charset="0"/>
              </a:defRPr>
            </a:lvl2pPr>
            <a:lvl3pPr algn="l" rtl="0" eaLnBrk="1" fontAlgn="base" hangingPunct="1">
              <a:spcBef>
                <a:spcPct val="0"/>
              </a:spcBef>
              <a:spcAft>
                <a:spcPct val="0"/>
              </a:spcAft>
              <a:defRPr sz="3200">
                <a:solidFill>
                  <a:schemeClr val="accent1"/>
                </a:solidFill>
                <a:latin typeface="Arial" charset="0"/>
              </a:defRPr>
            </a:lvl3pPr>
            <a:lvl4pPr algn="l" rtl="0" eaLnBrk="1" fontAlgn="base" hangingPunct="1">
              <a:spcBef>
                <a:spcPct val="0"/>
              </a:spcBef>
              <a:spcAft>
                <a:spcPct val="0"/>
              </a:spcAft>
              <a:defRPr sz="3200">
                <a:solidFill>
                  <a:schemeClr val="accent1"/>
                </a:solidFill>
                <a:latin typeface="Arial" charset="0"/>
              </a:defRPr>
            </a:lvl4pPr>
            <a:lvl5pPr algn="l" rtl="0" eaLnBrk="1" fontAlgn="base" hangingPunct="1">
              <a:spcBef>
                <a:spcPct val="0"/>
              </a:spcBef>
              <a:spcAft>
                <a:spcPct val="0"/>
              </a:spcAft>
              <a:defRPr sz="3200">
                <a:solidFill>
                  <a:schemeClr val="accent1"/>
                </a:solidFill>
                <a:latin typeface="Arial" charset="0"/>
              </a:defRPr>
            </a:lvl5pPr>
            <a:lvl6pPr marL="457200" algn="l" rtl="0" eaLnBrk="1" fontAlgn="base" hangingPunct="1">
              <a:spcBef>
                <a:spcPct val="0"/>
              </a:spcBef>
              <a:spcAft>
                <a:spcPct val="0"/>
              </a:spcAft>
              <a:defRPr sz="3200">
                <a:solidFill>
                  <a:schemeClr val="accent1"/>
                </a:solidFill>
                <a:latin typeface="Arial" charset="0"/>
              </a:defRPr>
            </a:lvl6pPr>
            <a:lvl7pPr marL="914400" algn="l" rtl="0" eaLnBrk="1" fontAlgn="base" hangingPunct="1">
              <a:spcBef>
                <a:spcPct val="0"/>
              </a:spcBef>
              <a:spcAft>
                <a:spcPct val="0"/>
              </a:spcAft>
              <a:defRPr sz="3200">
                <a:solidFill>
                  <a:schemeClr val="accent1"/>
                </a:solidFill>
                <a:latin typeface="Arial" charset="0"/>
              </a:defRPr>
            </a:lvl7pPr>
            <a:lvl8pPr marL="1371600" algn="l" rtl="0" eaLnBrk="1" fontAlgn="base" hangingPunct="1">
              <a:spcBef>
                <a:spcPct val="0"/>
              </a:spcBef>
              <a:spcAft>
                <a:spcPct val="0"/>
              </a:spcAft>
              <a:defRPr sz="3200">
                <a:solidFill>
                  <a:schemeClr val="accent1"/>
                </a:solidFill>
                <a:latin typeface="Arial" charset="0"/>
              </a:defRPr>
            </a:lvl8pPr>
            <a:lvl9pPr marL="1828800" algn="l" rtl="0" eaLnBrk="1" fontAlgn="base" hangingPunct="1">
              <a:spcBef>
                <a:spcPct val="0"/>
              </a:spcBef>
              <a:spcAft>
                <a:spcPct val="0"/>
              </a:spcAft>
              <a:defRPr sz="3200">
                <a:solidFill>
                  <a:schemeClr val="accent1"/>
                </a:solidFill>
                <a:latin typeface="Arial" charset="0"/>
              </a:defRPr>
            </a:lvl9pPr>
          </a:lstStyle>
          <a:p>
            <a:pPr lvl="0" algn="just"/>
            <a:r>
              <a:rPr lang="en-GB" sz="1800" dirty="0">
                <a:effectLst/>
                <a:latin typeface="Calibri" panose="020F0502020204030204" pitchFamily="34" charset="0"/>
                <a:ea typeface="Times New Roman" panose="02020603050405020304" pitchFamily="18" charset="0"/>
              </a:rPr>
              <a:t>Administrative Evaluation </a:t>
            </a:r>
            <a:endParaRPr lang="ar-YE" sz="1800" dirty="0">
              <a:effectLst/>
              <a:latin typeface="Calibri" panose="020F0502020204030204" pitchFamily="34" charset="0"/>
              <a:ea typeface="Times New Roman" panose="02020603050405020304" pitchFamily="18" charset="0"/>
            </a:endParaRPr>
          </a:p>
          <a:p>
            <a:pPr lvl="0" algn="just"/>
            <a:r>
              <a:rPr lang="en-US" sz="1800" dirty="0">
                <a:effectLst/>
                <a:latin typeface="Calibri" panose="020F0502020204030204" pitchFamily="34" charset="0"/>
                <a:ea typeface="Times New Roman" panose="02020603050405020304" pitchFamily="18" charset="0"/>
              </a:rPr>
              <a:t>A bid shall pass the administrative evaluation stage before being considered for technical and financial evaluation. Bids that are deemed administratively non-compliant may be rejected. Documents listed below shall be submitted with your bid.</a:t>
            </a:r>
            <a:endParaRPr lang="en-US" sz="2000" dirty="0">
              <a:latin typeface="Calibri" panose="020F0502020204030204" pitchFamily="34" charset="0"/>
              <a:cs typeface="Calibri" panose="020F0502020204030204" pitchFamily="34" charset="0"/>
            </a:endParaRPr>
          </a:p>
          <a:p>
            <a:pPr lvl="0" algn="just"/>
            <a:endParaRPr lang="en-US" sz="2000" dirty="0">
              <a:latin typeface="Calibri" panose="020F0502020204030204" pitchFamily="34" charset="0"/>
              <a:cs typeface="Calibri" panose="020F0502020204030204" pitchFamily="34" charset="0"/>
            </a:endParaRPr>
          </a:p>
          <a:p>
            <a:pPr algn="r" rtl="1"/>
            <a:r>
              <a:rPr lang="ar-YE" altLang="da-DK" sz="1800" kern="0" dirty="0">
                <a:latin typeface="Calibri" panose="020F0502020204030204" pitchFamily="34" charset="0"/>
                <a:cs typeface="Calibri" panose="020F0502020204030204" pitchFamily="34" charset="0"/>
              </a:rPr>
              <a:t>يجب أن يمر العطاء بمرحلة التقييم الإداري قبل النظر في التقييم الفني والمالي. قد يتم رفض العطاءات التي تعتبر إدارياً غير متوافقة. و يجب تقديم المستندات المذكورة أدناه مع عرضك.</a:t>
            </a:r>
            <a:endParaRPr lang="en-GB" altLang="da-DK" sz="18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298127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99406" y="0"/>
            <a:ext cx="7557247" cy="461665"/>
          </a:xfrm>
          <a:prstGeom prst="rect">
            <a:avLst/>
          </a:prstGeom>
          <a:noFill/>
        </p:spPr>
        <p:txBody>
          <a:bodyPr wrap="square" rtlCol="0">
            <a:spAutoFit/>
          </a:bodyPr>
          <a:lstStyle/>
          <a:p>
            <a:r>
              <a:rPr lang="en-US"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Mandatory Required Documents</a:t>
            </a:r>
          </a:p>
        </p:txBody>
      </p:sp>
      <p:graphicFrame>
        <p:nvGraphicFramePr>
          <p:cNvPr id="2" name="Table 1">
            <a:extLst>
              <a:ext uri="{FF2B5EF4-FFF2-40B4-BE49-F238E27FC236}">
                <a16:creationId xmlns:a16="http://schemas.microsoft.com/office/drawing/2014/main" id="{1F084E02-5B9B-E5AA-8FEE-8EB9183B2C72}"/>
              </a:ext>
            </a:extLst>
          </p:cNvPr>
          <p:cNvGraphicFramePr>
            <a:graphicFrameLocks noGrp="1"/>
          </p:cNvGraphicFramePr>
          <p:nvPr>
            <p:extLst>
              <p:ext uri="{D42A27DB-BD31-4B8C-83A1-F6EECF244321}">
                <p14:modId xmlns:p14="http://schemas.microsoft.com/office/powerpoint/2010/main" val="471750957"/>
              </p:ext>
            </p:extLst>
          </p:nvPr>
        </p:nvGraphicFramePr>
        <p:xfrm>
          <a:off x="99406" y="461665"/>
          <a:ext cx="8770275" cy="4237019"/>
        </p:xfrm>
        <a:graphic>
          <a:graphicData uri="http://schemas.openxmlformats.org/drawingml/2006/table">
            <a:tbl>
              <a:tblPr firstRow="1" firstCol="1" bandRow="1">
                <a:tableStyleId>{5C22544A-7EE6-4342-B048-85BDC9FD1C3A}</a:tableStyleId>
              </a:tblPr>
              <a:tblGrid>
                <a:gridCol w="465695">
                  <a:extLst>
                    <a:ext uri="{9D8B030D-6E8A-4147-A177-3AD203B41FA5}">
                      <a16:colId xmlns:a16="http://schemas.microsoft.com/office/drawing/2014/main" val="4255369919"/>
                    </a:ext>
                  </a:extLst>
                </a:gridCol>
                <a:gridCol w="963260">
                  <a:extLst>
                    <a:ext uri="{9D8B030D-6E8A-4147-A177-3AD203B41FA5}">
                      <a16:colId xmlns:a16="http://schemas.microsoft.com/office/drawing/2014/main" val="388283471"/>
                    </a:ext>
                  </a:extLst>
                </a:gridCol>
                <a:gridCol w="2408151">
                  <a:extLst>
                    <a:ext uri="{9D8B030D-6E8A-4147-A177-3AD203B41FA5}">
                      <a16:colId xmlns:a16="http://schemas.microsoft.com/office/drawing/2014/main" val="1875991303"/>
                    </a:ext>
                  </a:extLst>
                </a:gridCol>
                <a:gridCol w="4933169">
                  <a:extLst>
                    <a:ext uri="{9D8B030D-6E8A-4147-A177-3AD203B41FA5}">
                      <a16:colId xmlns:a16="http://schemas.microsoft.com/office/drawing/2014/main" val="3845143140"/>
                    </a:ext>
                  </a:extLst>
                </a:gridCol>
              </a:tblGrid>
              <a:tr h="228963">
                <a:tc>
                  <a:txBody>
                    <a:bodyPr/>
                    <a:lstStyle/>
                    <a:p>
                      <a:pPr marL="0" marR="0" algn="just">
                        <a:spcBef>
                          <a:spcPts val="0"/>
                        </a:spcBef>
                        <a:spcAft>
                          <a:spcPts val="0"/>
                        </a:spcAft>
                      </a:pPr>
                      <a:r>
                        <a:rPr lang="en-GB" sz="700">
                          <a:effectLst/>
                        </a:rPr>
                        <a: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Annex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Document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Instructions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1863789324"/>
                  </a:ext>
                </a:extLst>
              </a:tr>
              <a:tr h="269935">
                <a:tc>
                  <a:txBody>
                    <a:bodyPr/>
                    <a:lstStyle/>
                    <a:p>
                      <a:pPr marL="0" marR="0" algn="just">
                        <a:spcBef>
                          <a:spcPts val="0"/>
                        </a:spcBef>
                        <a:spcAft>
                          <a:spcPts val="0"/>
                        </a:spcAft>
                      </a:pPr>
                      <a:r>
                        <a:rPr lang="en-GB" sz="700">
                          <a:effectLst/>
                        </a:rPr>
                        <a:t>1</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B</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Tender and Contract Award Acknowledgement Certificate</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Complete ALL sections in full, sign, stamp and submit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3953750410"/>
                  </a:ext>
                </a:extLst>
              </a:tr>
              <a:tr h="1079741">
                <a:tc>
                  <a:txBody>
                    <a:bodyPr/>
                    <a:lstStyle/>
                    <a:p>
                      <a:pPr marL="0" marR="0" algn="just">
                        <a:spcBef>
                          <a:spcPts val="0"/>
                        </a:spcBef>
                        <a:spcAft>
                          <a:spcPts val="0"/>
                        </a:spcAft>
                      </a:pPr>
                      <a:r>
                        <a:rPr lang="en-GB" sz="700">
                          <a:effectLst/>
                        </a:rPr>
                        <a:t>2</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A.2</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Financial proposal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Outlining the commission percentages they will be charging and any other charges, either to DRC, third party vendors or cash recipients. Either fixed, flat fee or commission percentages.</a:t>
                      </a:r>
                    </a:p>
                    <a:p>
                      <a:pPr marL="0" marR="0" algn="just">
                        <a:spcBef>
                          <a:spcPts val="0"/>
                        </a:spcBef>
                        <a:spcAft>
                          <a:spcPts val="0"/>
                        </a:spcAft>
                      </a:pPr>
                      <a:r>
                        <a:rPr lang="en-GB" sz="700">
                          <a:effectLst/>
                        </a:rPr>
                        <a:t> </a:t>
                      </a:r>
                    </a:p>
                    <a:p>
                      <a:pPr marL="0" marR="0" algn="just">
                        <a:spcBef>
                          <a:spcPts val="0"/>
                        </a:spcBef>
                        <a:spcAft>
                          <a:spcPts val="0"/>
                        </a:spcAft>
                      </a:pPr>
                      <a:r>
                        <a:rPr lang="en-GB" sz="700">
                          <a:effectLst/>
                        </a:rPr>
                        <a:t>In the case of tiered pricing the financial proposal will have to clearly explain the rates applicable for each tranche of capital transferred and whether or not reductions for large amounts will be reflected in the first purchase orders after the threshold has been crossed.</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346297105"/>
                  </a:ext>
                </a:extLst>
              </a:tr>
              <a:tr h="404903">
                <a:tc>
                  <a:txBody>
                    <a:bodyPr/>
                    <a:lstStyle/>
                    <a:p>
                      <a:pPr marL="0" marR="0" algn="l">
                        <a:spcBef>
                          <a:spcPts val="0"/>
                        </a:spcBef>
                        <a:spcAft>
                          <a:spcPts val="0"/>
                        </a:spcAft>
                      </a:pPr>
                      <a:r>
                        <a:rPr lang="en-GB" sz="700">
                          <a:effectLst/>
                        </a:rPr>
                        <a:t>3</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A.1.a</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Pricing Structure</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Outlining and specifying the structure of the cost associated with the transfer, answering all question as relevant about fixed costs, variables and proposed payment method.</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3723588690"/>
                  </a:ext>
                </a:extLst>
              </a:tr>
              <a:tr h="1079741">
                <a:tc>
                  <a:txBody>
                    <a:bodyPr/>
                    <a:lstStyle/>
                    <a:p>
                      <a:pPr marL="0" marR="0" algn="l">
                        <a:spcBef>
                          <a:spcPts val="0"/>
                        </a:spcBef>
                        <a:spcAft>
                          <a:spcPts val="0"/>
                        </a:spcAft>
                      </a:pPr>
                      <a:r>
                        <a:rPr lang="en-GB" sz="700">
                          <a:effectLst/>
                        </a:rPr>
                        <a:t>4</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N/A</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Technical Proposal, addressing the technical specifications described in section III.E. TECHNICAL REQUIREMENT FOR SERVICE and section IV. SELECTION AND AWARD CRITERIA.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A detailed Technical proposal structured showing the headings of the technical criteria outlining the descriptions of the services within each of the criteria answering questions in the technical proposal guidance Annex A.1 </a:t>
                      </a:r>
                    </a:p>
                    <a:p>
                      <a:pPr marL="0" marR="0" algn="just">
                        <a:spcBef>
                          <a:spcPts val="0"/>
                        </a:spcBef>
                        <a:spcAft>
                          <a:spcPts val="0"/>
                        </a:spcAft>
                      </a:pPr>
                      <a:r>
                        <a:rPr lang="en-GB" sz="700">
                          <a:effectLst/>
                        </a:rPr>
                        <a:t> </a:t>
                      </a:r>
                    </a:p>
                    <a:p>
                      <a:pPr marL="0" marR="0" algn="just">
                        <a:spcBef>
                          <a:spcPts val="0"/>
                        </a:spcBef>
                        <a:spcAft>
                          <a:spcPts val="0"/>
                        </a:spcAft>
                      </a:pPr>
                      <a:r>
                        <a:rPr lang="en-GB" sz="700">
                          <a:effectLst/>
                        </a:rPr>
                        <a:t>Enclosing all the required means of verification listed in Annex A.1a “Technical Proposal Guidance” in section (Evidence/Documents to support the technical evaluation) as relevant.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4022164996"/>
                  </a:ext>
                </a:extLst>
              </a:tr>
              <a:tr h="269935">
                <a:tc>
                  <a:txBody>
                    <a:bodyPr/>
                    <a:lstStyle/>
                    <a:p>
                      <a:pPr marL="0" marR="0" algn="l">
                        <a:spcBef>
                          <a:spcPts val="0"/>
                        </a:spcBef>
                        <a:spcAft>
                          <a:spcPts val="0"/>
                        </a:spcAft>
                      </a:pPr>
                      <a:r>
                        <a:rPr lang="en-GB" sz="700">
                          <a:effectLst/>
                        </a:rPr>
                        <a:t>5</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C</a:t>
                      </a:r>
                    </a:p>
                    <a:p>
                      <a:pPr marL="0" marR="0" algn="l">
                        <a:spcBef>
                          <a:spcPts val="0"/>
                        </a:spcBef>
                        <a:spcAft>
                          <a:spcPts val="0"/>
                        </a:spcAft>
                      </a:pPr>
                      <a:r>
                        <a:rPr lang="en-GB" sz="700">
                          <a:effectLst/>
                        </a:rPr>
                        <a:t>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DRC General Condition of Contractfor Purchase</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Duly Signed and stamped </a:t>
                      </a:r>
                      <a:r>
                        <a:rPr lang="en-US" sz="700">
                          <a:effectLst/>
                        </a:rPr>
                        <a:t>(Mandatory)</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875095623"/>
                  </a:ext>
                </a:extLst>
              </a:tr>
              <a:tr h="228963">
                <a:tc>
                  <a:txBody>
                    <a:bodyPr/>
                    <a:lstStyle/>
                    <a:p>
                      <a:pPr marL="0" marR="0" algn="l">
                        <a:spcBef>
                          <a:spcPts val="0"/>
                        </a:spcBef>
                        <a:spcAft>
                          <a:spcPts val="0"/>
                        </a:spcAft>
                      </a:pPr>
                      <a:r>
                        <a:rPr lang="en-GB" sz="700">
                          <a:effectLst/>
                        </a:rPr>
                        <a:t>6</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D</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DRC Supplier Code of Conduct</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Duly Signed and stamped </a:t>
                      </a:r>
                      <a:r>
                        <a:rPr lang="en-US" sz="700">
                          <a:effectLst/>
                        </a:rPr>
                        <a:t>(Mandatory)</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123391238"/>
                  </a:ext>
                </a:extLst>
              </a:tr>
              <a:tr h="269935">
                <a:tc>
                  <a:txBody>
                    <a:bodyPr/>
                    <a:lstStyle/>
                    <a:p>
                      <a:pPr marL="0" marR="0" algn="l">
                        <a:spcBef>
                          <a:spcPts val="0"/>
                        </a:spcBef>
                        <a:spcAft>
                          <a:spcPts val="0"/>
                        </a:spcAft>
                      </a:pPr>
                      <a:r>
                        <a:rPr lang="en-GB" sz="700">
                          <a:effectLst/>
                        </a:rPr>
                        <a:t>7</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E</a:t>
                      </a:r>
                    </a:p>
                    <a:p>
                      <a:pPr marL="0" marR="0" algn="l">
                        <a:spcBef>
                          <a:spcPts val="0"/>
                        </a:spcBef>
                        <a:spcAft>
                          <a:spcPts val="0"/>
                        </a:spcAft>
                      </a:pPr>
                      <a:r>
                        <a:rPr lang="en-GB" sz="700">
                          <a:effectLst/>
                        </a:rPr>
                        <a:t> </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DRC Data Protection Terms and Conditions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a:effectLst/>
                        </a:rPr>
                        <a:t>Duly Signed and stamped </a:t>
                      </a:r>
                      <a:r>
                        <a:rPr lang="en-US" sz="700">
                          <a:effectLst/>
                        </a:rPr>
                        <a:t>(Mandatory)</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1766432759"/>
                  </a:ext>
                </a:extLst>
              </a:tr>
              <a:tr h="404903">
                <a:tc>
                  <a:txBody>
                    <a:bodyPr/>
                    <a:lstStyle/>
                    <a:p>
                      <a:pPr marL="0" marR="0" algn="l">
                        <a:spcBef>
                          <a:spcPts val="0"/>
                        </a:spcBef>
                        <a:spcAft>
                          <a:spcPts val="0"/>
                        </a:spcAft>
                      </a:pPr>
                      <a:r>
                        <a:rPr lang="en-GB" sz="700">
                          <a:effectLst/>
                        </a:rPr>
                        <a:t>8</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F</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l">
                        <a:spcBef>
                          <a:spcPts val="0"/>
                        </a:spcBef>
                        <a:spcAft>
                          <a:spcPts val="0"/>
                        </a:spcAft>
                      </a:pPr>
                      <a:r>
                        <a:rPr lang="en-GB" sz="700">
                          <a:effectLst/>
                        </a:rPr>
                        <a:t>Contract Special Terms and Conditions</a:t>
                      </a:r>
                      <a:endParaRPr lang="en-GB" sz="70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tc>
                  <a:txBody>
                    <a:bodyPr/>
                    <a:lstStyle/>
                    <a:p>
                      <a:pPr marL="0" marR="0" algn="just">
                        <a:spcBef>
                          <a:spcPts val="0"/>
                        </a:spcBef>
                        <a:spcAft>
                          <a:spcPts val="0"/>
                        </a:spcAft>
                      </a:pPr>
                      <a:r>
                        <a:rPr lang="en-GB" sz="700" dirty="0">
                          <a:effectLst/>
                        </a:rPr>
                        <a:t>Duly Signed and stamped </a:t>
                      </a:r>
                      <a:r>
                        <a:rPr lang="en-US" sz="700" dirty="0">
                          <a:effectLst/>
                        </a:rPr>
                        <a:t>(Mandatory) </a:t>
                      </a:r>
                      <a:r>
                        <a:rPr lang="en-GB" sz="700" dirty="0">
                          <a:effectLst/>
                        </a:rPr>
                        <a:t>To be signed and stamped as a confirmation and acceptance of the TOR, and submit in the technical bid envelope.</a:t>
                      </a:r>
                      <a:endParaRPr lang="en-GB" sz="7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5244" marR="45244" marT="0" marB="0"/>
                </a:tc>
                <a:extLst>
                  <a:ext uri="{0D108BD9-81ED-4DB2-BD59-A6C34878D82A}">
                    <a16:rowId xmlns:a16="http://schemas.microsoft.com/office/drawing/2014/main" val="573340463"/>
                  </a:ext>
                </a:extLst>
              </a:tr>
            </a:tbl>
          </a:graphicData>
        </a:graphic>
      </p:graphicFrame>
    </p:spTree>
    <p:extLst>
      <p:ext uri="{BB962C8B-B14F-4D97-AF65-F5344CB8AC3E}">
        <p14:creationId xmlns:p14="http://schemas.microsoft.com/office/powerpoint/2010/main" val="1838890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16C3FB5C-B4F5-71D4-28A6-951BBC460D31}"/>
              </a:ext>
            </a:extLst>
          </p:cNvPr>
          <p:cNvGraphicFramePr>
            <a:graphicFrameLocks noGrp="1"/>
          </p:cNvGraphicFramePr>
          <p:nvPr>
            <p:extLst>
              <p:ext uri="{D42A27DB-BD31-4B8C-83A1-F6EECF244321}">
                <p14:modId xmlns:p14="http://schemas.microsoft.com/office/powerpoint/2010/main" val="2571175723"/>
              </p:ext>
            </p:extLst>
          </p:nvPr>
        </p:nvGraphicFramePr>
        <p:xfrm>
          <a:off x="148590" y="605791"/>
          <a:ext cx="8743951" cy="4331969"/>
        </p:xfrm>
        <a:graphic>
          <a:graphicData uri="http://schemas.openxmlformats.org/drawingml/2006/table">
            <a:tbl>
              <a:tblPr firstRow="1" firstCol="1" bandRow="1">
                <a:tableStyleId>{5C22544A-7EE6-4342-B048-85BDC9FD1C3A}</a:tableStyleId>
              </a:tblPr>
              <a:tblGrid>
                <a:gridCol w="459888">
                  <a:extLst>
                    <a:ext uri="{9D8B030D-6E8A-4147-A177-3AD203B41FA5}">
                      <a16:colId xmlns:a16="http://schemas.microsoft.com/office/drawing/2014/main" val="4166134574"/>
                    </a:ext>
                  </a:extLst>
                </a:gridCol>
                <a:gridCol w="110033">
                  <a:extLst>
                    <a:ext uri="{9D8B030D-6E8A-4147-A177-3AD203B41FA5}">
                      <a16:colId xmlns:a16="http://schemas.microsoft.com/office/drawing/2014/main" val="2040720292"/>
                    </a:ext>
                  </a:extLst>
                </a:gridCol>
                <a:gridCol w="110033">
                  <a:extLst>
                    <a:ext uri="{9D8B030D-6E8A-4147-A177-3AD203B41FA5}">
                      <a16:colId xmlns:a16="http://schemas.microsoft.com/office/drawing/2014/main" val="2436714078"/>
                    </a:ext>
                  </a:extLst>
                </a:gridCol>
                <a:gridCol w="708192">
                  <a:extLst>
                    <a:ext uri="{9D8B030D-6E8A-4147-A177-3AD203B41FA5}">
                      <a16:colId xmlns:a16="http://schemas.microsoft.com/office/drawing/2014/main" val="1448578098"/>
                    </a:ext>
                  </a:extLst>
                </a:gridCol>
                <a:gridCol w="110033">
                  <a:extLst>
                    <a:ext uri="{9D8B030D-6E8A-4147-A177-3AD203B41FA5}">
                      <a16:colId xmlns:a16="http://schemas.microsoft.com/office/drawing/2014/main" val="419425237"/>
                    </a:ext>
                  </a:extLst>
                </a:gridCol>
                <a:gridCol w="2378128">
                  <a:extLst>
                    <a:ext uri="{9D8B030D-6E8A-4147-A177-3AD203B41FA5}">
                      <a16:colId xmlns:a16="http://schemas.microsoft.com/office/drawing/2014/main" val="28903721"/>
                    </a:ext>
                  </a:extLst>
                </a:gridCol>
                <a:gridCol w="4867644">
                  <a:extLst>
                    <a:ext uri="{9D8B030D-6E8A-4147-A177-3AD203B41FA5}">
                      <a16:colId xmlns:a16="http://schemas.microsoft.com/office/drawing/2014/main" val="1687559312"/>
                    </a:ext>
                  </a:extLst>
                </a:gridCol>
              </a:tblGrid>
              <a:tr h="390478">
                <a:tc>
                  <a:txBody>
                    <a:bodyPr/>
                    <a:lstStyle/>
                    <a:p>
                      <a:pPr marL="0" marR="0" algn="l">
                        <a:spcBef>
                          <a:spcPts val="0"/>
                        </a:spcBef>
                        <a:spcAft>
                          <a:spcPts val="0"/>
                        </a:spcAft>
                      </a:pPr>
                      <a:r>
                        <a:rPr lang="en-GB" sz="1000">
                          <a:effectLst/>
                        </a:rPr>
                        <a:t>9</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4">
                  <a:txBody>
                    <a:bodyPr/>
                    <a:lstStyle/>
                    <a:p>
                      <a:pPr marL="0" marR="0" algn="l">
                        <a:spcBef>
                          <a:spcPts val="0"/>
                        </a:spcBef>
                        <a:spcAft>
                          <a:spcPts val="0"/>
                        </a:spcAft>
                      </a:pPr>
                      <a:r>
                        <a:rPr lang="en-GB" sz="1000">
                          <a:effectLst/>
                        </a:rPr>
                        <a:t>G</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marL="0" marR="0" algn="l">
                        <a:spcBef>
                          <a:spcPts val="0"/>
                        </a:spcBef>
                        <a:spcAft>
                          <a:spcPts val="0"/>
                        </a:spcAft>
                      </a:pPr>
                      <a:r>
                        <a:rPr lang="en-GB" sz="1000">
                          <a:effectLst/>
                        </a:rPr>
                        <a:t>List of Targeted Areas</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a:txBody>
                    <a:bodyPr/>
                    <a:lstStyle/>
                    <a:p>
                      <a:pPr marL="0" marR="0" algn="just">
                        <a:spcBef>
                          <a:spcPts val="0"/>
                        </a:spcBef>
                        <a:spcAft>
                          <a:spcPts val="0"/>
                        </a:spcAft>
                      </a:pPr>
                      <a:r>
                        <a:rPr lang="en-GB" sz="1000">
                          <a:effectLst/>
                        </a:rPr>
                        <a:t>Duly Signed and stamped </a:t>
                      </a:r>
                      <a:r>
                        <a:rPr lang="en-US" sz="1000">
                          <a:effectLst/>
                        </a:rPr>
                        <a:t>(Mandatory)</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extLst>
                  <a:ext uri="{0D108BD9-81ED-4DB2-BD59-A6C34878D82A}">
                    <a16:rowId xmlns:a16="http://schemas.microsoft.com/office/drawing/2014/main" val="411998365"/>
                  </a:ext>
                </a:extLst>
              </a:tr>
              <a:tr h="656915">
                <a:tc>
                  <a:txBody>
                    <a:bodyPr/>
                    <a:lstStyle/>
                    <a:p>
                      <a:pPr marL="0" marR="0" algn="l">
                        <a:spcBef>
                          <a:spcPts val="0"/>
                        </a:spcBef>
                        <a:spcAft>
                          <a:spcPts val="0"/>
                        </a:spcAft>
                      </a:pPr>
                      <a:r>
                        <a:rPr lang="en-GB" sz="1000">
                          <a:effectLst/>
                        </a:rPr>
                        <a:t>10</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4">
                  <a:txBody>
                    <a:bodyPr/>
                    <a:lstStyle/>
                    <a:p>
                      <a:pPr marL="0" marR="0" algn="l">
                        <a:spcBef>
                          <a:spcPts val="0"/>
                        </a:spcBef>
                        <a:spcAft>
                          <a:spcPts val="0"/>
                        </a:spcAft>
                      </a:pPr>
                      <a:r>
                        <a:rPr lang="en-GB" sz="1000">
                          <a:effectLst/>
                        </a:rPr>
                        <a:t>J</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hMerge="1">
                  <a:txBody>
                    <a:bodyPr/>
                    <a:lstStyle/>
                    <a:p>
                      <a:endParaRPr lang="en-GB"/>
                    </a:p>
                  </a:txBody>
                  <a:tcPr/>
                </a:tc>
                <a:tc hMerge="1">
                  <a:txBody>
                    <a:bodyPr/>
                    <a:lstStyle/>
                    <a:p>
                      <a:endParaRPr lang="en-GB"/>
                    </a:p>
                  </a:txBody>
                  <a:tcPr/>
                </a:tc>
                <a:tc>
                  <a:txBody>
                    <a:bodyPr/>
                    <a:lstStyle/>
                    <a:p>
                      <a:pPr marL="0" marR="0" algn="l">
                        <a:spcBef>
                          <a:spcPts val="0"/>
                        </a:spcBef>
                        <a:spcAft>
                          <a:spcPts val="0"/>
                        </a:spcAft>
                      </a:pPr>
                      <a:r>
                        <a:rPr lang="en-GB" sz="1000">
                          <a:effectLst/>
                        </a:rPr>
                        <a:t>Acknowledgment of Usage Acceptance of NGO Identification Forms</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a:txBody>
                    <a:bodyPr/>
                    <a:lstStyle/>
                    <a:p>
                      <a:pPr marL="0" marR="0" algn="just">
                        <a:spcBef>
                          <a:spcPts val="0"/>
                        </a:spcBef>
                        <a:spcAft>
                          <a:spcPts val="0"/>
                        </a:spcAft>
                      </a:pPr>
                      <a:r>
                        <a:rPr lang="en-GB" sz="1000">
                          <a:effectLst/>
                        </a:rPr>
                        <a:t>Complete ALL sections in full, sign, stamp and submit</a:t>
                      </a:r>
                    </a:p>
                    <a:p>
                      <a:pPr marL="0" marR="0" algn="just">
                        <a:spcBef>
                          <a:spcPts val="0"/>
                        </a:spcBef>
                        <a:spcAft>
                          <a:spcPts val="0"/>
                        </a:spcAft>
                      </a:pPr>
                      <a:r>
                        <a:rPr lang="en-US" sz="1000">
                          <a:effectLst/>
                        </a:rPr>
                        <a:t>(Mandatory)</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extLst>
                  <a:ext uri="{0D108BD9-81ED-4DB2-BD59-A6C34878D82A}">
                    <a16:rowId xmlns:a16="http://schemas.microsoft.com/office/drawing/2014/main" val="1143757799"/>
                  </a:ext>
                </a:extLst>
              </a:tr>
              <a:tr h="2189717">
                <a:tc gridSpan="2">
                  <a:txBody>
                    <a:bodyPr/>
                    <a:lstStyle/>
                    <a:p>
                      <a:pPr marL="0" marR="0" algn="l">
                        <a:spcBef>
                          <a:spcPts val="0"/>
                        </a:spcBef>
                        <a:spcAft>
                          <a:spcPts val="0"/>
                        </a:spcAft>
                      </a:pPr>
                      <a:r>
                        <a:rPr lang="en-US" sz="1000">
                          <a:effectLst/>
                        </a:rPr>
                        <a:t>11.</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gridSpan="2">
                  <a:txBody>
                    <a:bodyPr/>
                    <a:lstStyle/>
                    <a:p>
                      <a:pPr marL="0" marR="0" algn="l">
                        <a:spcBef>
                          <a:spcPts val="0"/>
                        </a:spcBef>
                        <a:spcAft>
                          <a:spcPts val="0"/>
                        </a:spcAft>
                      </a:pPr>
                      <a:r>
                        <a:rPr lang="en-US" sz="1000">
                          <a:effectLst/>
                        </a:rPr>
                        <a:t>N/A</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gridSpan="2">
                  <a:txBody>
                    <a:bodyPr/>
                    <a:lstStyle/>
                    <a:p>
                      <a:pPr marL="342900" marR="0" lvl="0" indent="-342900" algn="l" rtl="0">
                        <a:spcBef>
                          <a:spcPts val="0"/>
                        </a:spcBef>
                        <a:spcAft>
                          <a:spcPts val="0"/>
                        </a:spcAft>
                        <a:buFont typeface="+mj-lt"/>
                        <a:buAutoNum type="arabicPeriod"/>
                      </a:pPr>
                      <a:r>
                        <a:rPr lang="en-US" sz="1000">
                          <a:effectLst/>
                        </a:rPr>
                        <a:t>Valid company’s registration document</a:t>
                      </a:r>
                      <a:endParaRPr lang="en-GB" sz="1000">
                        <a:effectLst/>
                      </a:endParaRPr>
                    </a:p>
                    <a:p>
                      <a:pPr marL="342900" marR="0" lvl="0" indent="-342900" algn="l">
                        <a:spcBef>
                          <a:spcPts val="0"/>
                        </a:spcBef>
                        <a:spcAft>
                          <a:spcPts val="0"/>
                        </a:spcAft>
                        <a:buFont typeface="+mj-lt"/>
                        <a:buAutoNum type="arabicPeriod"/>
                      </a:pPr>
                      <a:r>
                        <a:rPr lang="en-US" sz="1000">
                          <a:effectLst/>
                        </a:rPr>
                        <a:t>Valid Tax Card</a:t>
                      </a:r>
                      <a:endParaRPr lang="en-GB" sz="1000">
                        <a:effectLst/>
                      </a:endParaRPr>
                    </a:p>
                    <a:p>
                      <a:pPr marL="342900" marR="0" lvl="0" indent="-342900" algn="l">
                        <a:spcBef>
                          <a:spcPts val="0"/>
                        </a:spcBef>
                        <a:spcAft>
                          <a:spcPts val="0"/>
                        </a:spcAft>
                        <a:buFont typeface="+mj-lt"/>
                        <a:buAutoNum type="arabicPeriod"/>
                      </a:pPr>
                      <a:r>
                        <a:rPr lang="en-US" sz="1000">
                          <a:effectLst/>
                        </a:rPr>
                        <a:t>Valid Zakat Card</a:t>
                      </a:r>
                      <a:endParaRPr lang="en-GB" sz="1000">
                        <a:effectLst/>
                      </a:endParaRPr>
                    </a:p>
                    <a:p>
                      <a:pPr marL="342900" marR="0" lvl="0" indent="-342900" algn="l">
                        <a:spcBef>
                          <a:spcPts val="0"/>
                        </a:spcBef>
                        <a:spcAft>
                          <a:spcPts val="0"/>
                        </a:spcAft>
                        <a:buFont typeface="+mj-lt"/>
                        <a:buAutoNum type="arabicPeriod"/>
                      </a:pPr>
                      <a:r>
                        <a:rPr lang="en-US" sz="1000">
                          <a:effectLst/>
                        </a:rPr>
                        <a:t>Valid Social Insurance Card</a:t>
                      </a:r>
                      <a:endParaRPr lang="en-GB" sz="1000">
                        <a:effectLst/>
                      </a:endParaRPr>
                    </a:p>
                    <a:p>
                      <a:pPr marL="342900" marR="0" lvl="0" indent="-342900" algn="l">
                        <a:spcBef>
                          <a:spcPts val="0"/>
                        </a:spcBef>
                        <a:spcAft>
                          <a:spcPts val="0"/>
                        </a:spcAft>
                        <a:buFont typeface="+mj-lt"/>
                        <a:buAutoNum type="arabicPeriod"/>
                      </a:pPr>
                      <a:r>
                        <a:rPr lang="en-US" sz="1000">
                          <a:effectLst/>
                        </a:rPr>
                        <a:t>Valid Work permits and clearance from the concerned authorities in Yemen to work for Cash transfer (</a:t>
                      </a:r>
                      <a:r>
                        <a:rPr lang="en-GB" sz="1000">
                          <a:effectLst/>
                        </a:rPr>
                        <a:t>Valid Work/Profession Permit)</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a:txBody>
                    <a:bodyPr/>
                    <a:lstStyle/>
                    <a:p>
                      <a:pPr marL="0" marR="0" algn="just">
                        <a:spcBef>
                          <a:spcPts val="0"/>
                        </a:spcBef>
                        <a:spcAft>
                          <a:spcPts val="0"/>
                        </a:spcAft>
                      </a:pPr>
                      <a:r>
                        <a:rPr lang="en-US" sz="1000">
                          <a:effectLst/>
                        </a:rPr>
                        <a:t>Submit in the Technical bid envelope (Mandatory)</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extLst>
                  <a:ext uri="{0D108BD9-81ED-4DB2-BD59-A6C34878D82A}">
                    <a16:rowId xmlns:a16="http://schemas.microsoft.com/office/drawing/2014/main" val="414491633"/>
                  </a:ext>
                </a:extLst>
              </a:tr>
              <a:tr h="656915">
                <a:tc gridSpan="3">
                  <a:txBody>
                    <a:bodyPr/>
                    <a:lstStyle/>
                    <a:p>
                      <a:pPr marL="0" marR="0" algn="l">
                        <a:spcBef>
                          <a:spcPts val="0"/>
                        </a:spcBef>
                        <a:spcAft>
                          <a:spcPts val="0"/>
                        </a:spcAft>
                      </a:pPr>
                      <a:r>
                        <a:rPr lang="en-US" sz="1000">
                          <a:effectLst/>
                        </a:rPr>
                        <a:t>12.</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hMerge="1">
                  <a:txBody>
                    <a:bodyPr/>
                    <a:lstStyle/>
                    <a:p>
                      <a:endParaRPr lang="en-GB"/>
                    </a:p>
                  </a:txBody>
                  <a:tcPr/>
                </a:tc>
                <a:tc>
                  <a:txBody>
                    <a:bodyPr/>
                    <a:lstStyle/>
                    <a:p>
                      <a:pPr marL="0" marR="0" algn="l">
                        <a:spcBef>
                          <a:spcPts val="0"/>
                        </a:spcBef>
                        <a:spcAft>
                          <a:spcPts val="0"/>
                        </a:spcAft>
                      </a:pPr>
                      <a:r>
                        <a:rPr lang="en-US" sz="1000">
                          <a:effectLst/>
                        </a:rPr>
                        <a:t>N/A</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2">
                  <a:txBody>
                    <a:bodyPr/>
                    <a:lstStyle/>
                    <a:p>
                      <a:pPr marL="0" marR="0" algn="l">
                        <a:spcBef>
                          <a:spcPts val="0"/>
                        </a:spcBef>
                        <a:spcAft>
                          <a:spcPts val="0"/>
                        </a:spcAft>
                      </a:pPr>
                      <a:r>
                        <a:rPr lang="en-US" sz="1000">
                          <a:effectLst/>
                        </a:rPr>
                        <a:t>Company’s profile </a:t>
                      </a:r>
                      <a:endParaRPr lang="en-GB" sz="1000">
                        <a:effectLst/>
                      </a:endParaRPr>
                    </a:p>
                    <a:p>
                      <a:pPr marL="0" marR="0" algn="l">
                        <a:spcBef>
                          <a:spcPts val="0"/>
                        </a:spcBef>
                        <a:spcAft>
                          <a:spcPts val="0"/>
                        </a:spcAft>
                      </a:pPr>
                      <a:r>
                        <a:rPr lang="en-US" sz="1000">
                          <a:effectLst/>
                        </a:rPr>
                        <a:t>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a:txBody>
                    <a:bodyPr/>
                    <a:lstStyle/>
                    <a:p>
                      <a:pPr marL="0" marR="0" algn="just">
                        <a:spcBef>
                          <a:spcPts val="0"/>
                        </a:spcBef>
                        <a:spcAft>
                          <a:spcPts val="0"/>
                        </a:spcAft>
                      </a:pPr>
                      <a:r>
                        <a:rPr lang="en-US" sz="1000">
                          <a:effectLst/>
                        </a:rPr>
                        <a:t>Not limited to : Reference document shows past experience in similar services, including number and location of the company’s HQ and branches. Submit in the Technical bid envelope</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extLst>
                  <a:ext uri="{0D108BD9-81ED-4DB2-BD59-A6C34878D82A}">
                    <a16:rowId xmlns:a16="http://schemas.microsoft.com/office/drawing/2014/main" val="2641499451"/>
                  </a:ext>
                </a:extLst>
              </a:tr>
              <a:tr h="437944">
                <a:tc gridSpan="3">
                  <a:txBody>
                    <a:bodyPr/>
                    <a:lstStyle/>
                    <a:p>
                      <a:pPr marL="0" marR="0" algn="l">
                        <a:spcBef>
                          <a:spcPts val="0"/>
                        </a:spcBef>
                        <a:spcAft>
                          <a:spcPts val="0"/>
                        </a:spcAft>
                      </a:pPr>
                      <a:r>
                        <a:rPr lang="en-US" sz="1000">
                          <a:effectLst/>
                        </a:rPr>
                        <a:t>13.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hMerge="1">
                  <a:txBody>
                    <a:bodyPr/>
                    <a:lstStyle/>
                    <a:p>
                      <a:endParaRPr lang="en-GB"/>
                    </a:p>
                  </a:txBody>
                  <a:tcPr/>
                </a:tc>
                <a:tc>
                  <a:txBody>
                    <a:bodyPr/>
                    <a:lstStyle/>
                    <a:p>
                      <a:pPr marL="0" marR="0" algn="l">
                        <a:spcBef>
                          <a:spcPts val="0"/>
                        </a:spcBef>
                        <a:spcAft>
                          <a:spcPts val="0"/>
                        </a:spcAft>
                      </a:pPr>
                      <a:r>
                        <a:rPr lang="en-US" sz="1000">
                          <a:effectLst/>
                        </a:rPr>
                        <a:t>N/A</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2">
                  <a:txBody>
                    <a:bodyPr/>
                    <a:lstStyle/>
                    <a:p>
                      <a:pPr marL="0" marR="0" algn="l">
                        <a:spcBef>
                          <a:spcPts val="0"/>
                        </a:spcBef>
                        <a:spcAft>
                          <a:spcPts val="0"/>
                        </a:spcAft>
                      </a:pPr>
                      <a:r>
                        <a:rPr lang="en-US" sz="1000">
                          <a:effectLst/>
                        </a:rPr>
                        <a:t>Previous contracts for Similar Service / Certificates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a:txBody>
                    <a:bodyPr/>
                    <a:lstStyle/>
                    <a:p>
                      <a:pPr marL="0" marR="0" algn="just">
                        <a:spcBef>
                          <a:spcPts val="0"/>
                        </a:spcBef>
                        <a:spcAft>
                          <a:spcPts val="0"/>
                        </a:spcAft>
                      </a:pPr>
                      <a:r>
                        <a:rPr lang="en-US" sz="1000" dirty="0">
                          <a:effectLst/>
                        </a:rPr>
                        <a:t>Reference document copy of previous contracts for similar services, within the last 3-5 years. Submit in the Technical bid envelope (Mandatory)</a:t>
                      </a:r>
                      <a:endParaRPr lang="en-GB"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extLst>
                  <a:ext uri="{0D108BD9-81ED-4DB2-BD59-A6C34878D82A}">
                    <a16:rowId xmlns:a16="http://schemas.microsoft.com/office/drawing/2014/main" val="212327386"/>
                  </a:ext>
                </a:extLst>
              </a:tr>
            </a:tbl>
          </a:graphicData>
        </a:graphic>
      </p:graphicFrame>
    </p:spTree>
    <p:extLst>
      <p:ext uri="{BB962C8B-B14F-4D97-AF65-F5344CB8AC3E}">
        <p14:creationId xmlns:p14="http://schemas.microsoft.com/office/powerpoint/2010/main" val="27609680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billede 1">
            <a:extLst>
              <a:ext uri="{FF2B5EF4-FFF2-40B4-BE49-F238E27FC236}">
                <a16:creationId xmlns:a16="http://schemas.microsoft.com/office/drawing/2014/main" id="{CE02944F-26BC-4B46-AB70-5DC5D62979B5}"/>
              </a:ext>
            </a:extLst>
          </p:cNvPr>
          <p:cNvSpPr>
            <a:spLocks noGrp="1"/>
          </p:cNvSpPr>
          <p:nvPr>
            <p:ph type="pic" sz="quarter" idx="18"/>
          </p:nvPr>
        </p:nvSpPr>
        <p:spPr/>
      </p:sp>
      <p:sp>
        <p:nvSpPr>
          <p:cNvPr id="3" name="Pladsholder til tekst 2">
            <a:extLst>
              <a:ext uri="{FF2B5EF4-FFF2-40B4-BE49-F238E27FC236}">
                <a16:creationId xmlns:a16="http://schemas.microsoft.com/office/drawing/2014/main" id="{876FC194-9DA1-4E76-8451-1A895D6CCB55}"/>
              </a:ext>
            </a:extLst>
          </p:cNvPr>
          <p:cNvSpPr>
            <a:spLocks noGrp="1"/>
          </p:cNvSpPr>
          <p:nvPr>
            <p:ph type="body" sz="quarter" idx="16"/>
          </p:nvPr>
        </p:nvSpPr>
        <p:spPr/>
        <p:txBody>
          <a:bodyPr/>
          <a:lstStyle/>
          <a:p>
            <a:endParaRPr lang="en-GB" dirty="0"/>
          </a:p>
        </p:txBody>
      </p:sp>
      <p:sp>
        <p:nvSpPr>
          <p:cNvPr id="5" name="Pladsholder til tekst 4">
            <a:extLst>
              <a:ext uri="{FF2B5EF4-FFF2-40B4-BE49-F238E27FC236}">
                <a16:creationId xmlns:a16="http://schemas.microsoft.com/office/drawing/2014/main" id="{AFDEA0DF-A9F2-4313-9223-D645F0A0DB32}"/>
              </a:ext>
            </a:extLst>
          </p:cNvPr>
          <p:cNvSpPr>
            <a:spLocks noGrp="1"/>
          </p:cNvSpPr>
          <p:nvPr>
            <p:ph type="body" sz="quarter" idx="19"/>
          </p:nvPr>
        </p:nvSpPr>
        <p:spPr/>
        <p:txBody>
          <a:bodyPr/>
          <a:lstStyle/>
          <a:p>
            <a:endParaRPr lang="en-GB" dirty="0"/>
          </a:p>
        </p:txBody>
      </p:sp>
      <p:sp>
        <p:nvSpPr>
          <p:cNvPr id="7" name="Pladsholder til indhold 6">
            <a:extLst>
              <a:ext uri="{FF2B5EF4-FFF2-40B4-BE49-F238E27FC236}">
                <a16:creationId xmlns:a16="http://schemas.microsoft.com/office/drawing/2014/main" id="{EC1CB467-D7EA-45D3-825C-7C23C62E1990}"/>
              </a:ext>
            </a:extLst>
          </p:cNvPr>
          <p:cNvSpPr>
            <a:spLocks noGrp="1"/>
          </p:cNvSpPr>
          <p:nvPr>
            <p:ph sz="quarter" idx="11"/>
          </p:nvPr>
        </p:nvSpPr>
        <p:spPr>
          <a:xfrm>
            <a:off x="565200" y="2389226"/>
            <a:ext cx="5176800" cy="2076242"/>
          </a:xfrm>
        </p:spPr>
        <p:txBody>
          <a:bodyPr/>
          <a:lstStyle/>
          <a:p>
            <a:r>
              <a:rPr lang="en-US" sz="2000" b="1" i="0" u="none" strike="noStrike" baseline="0" dirty="0">
                <a:latin typeface="Calibri" panose="020F0502020204030204" pitchFamily="34" charset="0"/>
              </a:rPr>
              <a:t>Invitation to Bid No. Request for Proposal No.: Request for Proposal No.:  [DRC/RFP/PA/30032023/FI/FSP/SAH - Provision of Cash Transfer Service under a Purchase Agreement for 24 Months extendable for another 12 months]</a:t>
            </a:r>
            <a:endParaRPr lang="en-GB" sz="1400" b="1" dirty="0"/>
          </a:p>
        </p:txBody>
      </p:sp>
    </p:spTree>
    <p:extLst>
      <p:ext uri="{BB962C8B-B14F-4D97-AF65-F5344CB8AC3E}">
        <p14:creationId xmlns:p14="http://schemas.microsoft.com/office/powerpoint/2010/main" val="176427510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DEA38EBA-2885-3586-A290-1FCE6C00FBCA}"/>
              </a:ext>
            </a:extLst>
          </p:cNvPr>
          <p:cNvGraphicFramePr>
            <a:graphicFrameLocks noGrp="1"/>
          </p:cNvGraphicFramePr>
          <p:nvPr>
            <p:extLst>
              <p:ext uri="{D42A27DB-BD31-4B8C-83A1-F6EECF244321}">
                <p14:modId xmlns:p14="http://schemas.microsoft.com/office/powerpoint/2010/main" val="2506965692"/>
              </p:ext>
            </p:extLst>
          </p:nvPr>
        </p:nvGraphicFramePr>
        <p:xfrm>
          <a:off x="297180" y="617220"/>
          <a:ext cx="8618221" cy="4057650"/>
        </p:xfrm>
        <a:graphic>
          <a:graphicData uri="http://schemas.openxmlformats.org/drawingml/2006/table">
            <a:tbl>
              <a:tblPr firstRow="1" firstCol="1" bandRow="1">
                <a:tableStyleId>{5C22544A-7EE6-4342-B048-85BDC9FD1C3A}</a:tableStyleId>
              </a:tblPr>
              <a:tblGrid>
                <a:gridCol w="502480">
                  <a:extLst>
                    <a:ext uri="{9D8B030D-6E8A-4147-A177-3AD203B41FA5}">
                      <a16:colId xmlns:a16="http://schemas.microsoft.com/office/drawing/2014/main" val="1134452896"/>
                    </a:ext>
                  </a:extLst>
                </a:gridCol>
                <a:gridCol w="222888">
                  <a:extLst>
                    <a:ext uri="{9D8B030D-6E8A-4147-A177-3AD203B41FA5}">
                      <a16:colId xmlns:a16="http://schemas.microsoft.com/office/drawing/2014/main" val="3230847791"/>
                    </a:ext>
                  </a:extLst>
                </a:gridCol>
                <a:gridCol w="93341">
                  <a:extLst>
                    <a:ext uri="{9D8B030D-6E8A-4147-A177-3AD203B41FA5}">
                      <a16:colId xmlns:a16="http://schemas.microsoft.com/office/drawing/2014/main" val="914292639"/>
                    </a:ext>
                  </a:extLst>
                </a:gridCol>
                <a:gridCol w="2629939">
                  <a:extLst>
                    <a:ext uri="{9D8B030D-6E8A-4147-A177-3AD203B41FA5}">
                      <a16:colId xmlns:a16="http://schemas.microsoft.com/office/drawing/2014/main" val="1763289206"/>
                    </a:ext>
                  </a:extLst>
                </a:gridCol>
                <a:gridCol w="111444">
                  <a:extLst>
                    <a:ext uri="{9D8B030D-6E8A-4147-A177-3AD203B41FA5}">
                      <a16:colId xmlns:a16="http://schemas.microsoft.com/office/drawing/2014/main" val="3150755514"/>
                    </a:ext>
                  </a:extLst>
                </a:gridCol>
                <a:gridCol w="4946685">
                  <a:extLst>
                    <a:ext uri="{9D8B030D-6E8A-4147-A177-3AD203B41FA5}">
                      <a16:colId xmlns:a16="http://schemas.microsoft.com/office/drawing/2014/main" val="3096440833"/>
                    </a:ext>
                  </a:extLst>
                </a:gridCol>
                <a:gridCol w="111444">
                  <a:extLst>
                    <a:ext uri="{9D8B030D-6E8A-4147-A177-3AD203B41FA5}">
                      <a16:colId xmlns:a16="http://schemas.microsoft.com/office/drawing/2014/main" val="1769864518"/>
                    </a:ext>
                  </a:extLst>
                </a:gridCol>
              </a:tblGrid>
              <a:tr h="2705100">
                <a:tc>
                  <a:txBody>
                    <a:bodyPr/>
                    <a:lstStyle/>
                    <a:p>
                      <a:pPr marL="0" marR="0" algn="l">
                        <a:spcBef>
                          <a:spcPts val="0"/>
                        </a:spcBef>
                        <a:spcAft>
                          <a:spcPts val="0"/>
                        </a:spcAft>
                      </a:pPr>
                      <a:r>
                        <a:rPr lang="en-US" sz="1000">
                          <a:effectLst/>
                        </a:rPr>
                        <a:t>15.</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a:txBody>
                    <a:bodyPr/>
                    <a:lstStyle/>
                    <a:p>
                      <a:pPr marL="0" marR="0" algn="l">
                        <a:spcBef>
                          <a:spcPts val="0"/>
                        </a:spcBef>
                        <a:spcAft>
                          <a:spcPts val="0"/>
                        </a:spcAft>
                      </a:pPr>
                      <a:r>
                        <a:rPr lang="en-US" sz="1000">
                          <a:effectLst/>
                        </a:rPr>
                        <a:t>N/A</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3">
                  <a:txBody>
                    <a:bodyPr/>
                    <a:lstStyle/>
                    <a:p>
                      <a:pPr marL="0" marR="0" algn="l">
                        <a:spcBef>
                          <a:spcPts val="0"/>
                        </a:spcBef>
                        <a:spcAft>
                          <a:spcPts val="0"/>
                        </a:spcAft>
                      </a:pPr>
                      <a:r>
                        <a:rPr lang="en-US" sz="1000">
                          <a:effectLst/>
                        </a:rPr>
                        <a:t>Proof of financial capacity</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hMerge="1">
                  <a:txBody>
                    <a:bodyPr/>
                    <a:lstStyle/>
                    <a:p>
                      <a:endParaRPr lang="en-GB"/>
                    </a:p>
                  </a:txBody>
                  <a:tcPr/>
                </a:tc>
                <a:tc>
                  <a:txBody>
                    <a:bodyPr/>
                    <a:lstStyle/>
                    <a:p>
                      <a:pPr marL="0" marR="0" algn="just">
                        <a:spcBef>
                          <a:spcPts val="0"/>
                        </a:spcBef>
                        <a:spcAft>
                          <a:spcPts val="0"/>
                        </a:spcAft>
                      </a:pPr>
                      <a:r>
                        <a:rPr lang="en-US" sz="1000">
                          <a:effectLst/>
                        </a:rPr>
                        <a:t>Copy of external document to prove the company financial statement such as recent updated bank statements and auditors report for the last past 3 years and other external document to prove financial capacity status. Signed and stamped and to be Submitted in the Technical bid envelope (Mandatory)</a:t>
                      </a:r>
                      <a:endParaRPr lang="en-GB" sz="1000">
                        <a:effectLst/>
                      </a:endParaRPr>
                    </a:p>
                    <a:p>
                      <a:pPr marL="0" marR="0" algn="l">
                        <a:spcBef>
                          <a:spcPts val="0"/>
                        </a:spcBef>
                        <a:spcAft>
                          <a:spcPts val="0"/>
                        </a:spcAft>
                      </a:pPr>
                      <a:r>
                        <a:rPr lang="en-GB" sz="1000">
                          <a:effectLst/>
                        </a:rPr>
                        <a:t>Note: Bidder have to submit the following in the technical envelope:</a:t>
                      </a:r>
                    </a:p>
                    <a:p>
                      <a:pPr marL="342900" marR="0" lvl="0" indent="-342900" algn="l">
                        <a:spcBef>
                          <a:spcPts val="0"/>
                        </a:spcBef>
                        <a:spcAft>
                          <a:spcPts val="0"/>
                        </a:spcAft>
                        <a:buFont typeface="Symbol" panose="05050102010706020507" pitchFamily="18" charset="2"/>
                        <a:buChar char=""/>
                      </a:pPr>
                      <a:r>
                        <a:rPr lang="en-GB" sz="1000">
                          <a:effectLst/>
                        </a:rPr>
                        <a:t>External Audits report; showing the company's financial statement indicating the company's turnover for the past 3 years 2019, 2020, 2021.</a:t>
                      </a:r>
                    </a:p>
                    <a:p>
                      <a:pPr marL="342900" marR="0" lvl="0" indent="-342900" algn="l">
                        <a:spcBef>
                          <a:spcPts val="0"/>
                        </a:spcBef>
                        <a:spcAft>
                          <a:spcPts val="0"/>
                        </a:spcAft>
                        <a:buFont typeface="Symbol" panose="05050102010706020507" pitchFamily="18" charset="2"/>
                        <a:buChar char=""/>
                      </a:pPr>
                      <a:r>
                        <a:rPr lang="en-GB" sz="1000">
                          <a:effectLst/>
                        </a:rPr>
                        <a:t>Recent bank statements for the last past 3 years 2019, 2020, 2021.</a:t>
                      </a:r>
                    </a:p>
                    <a:p>
                      <a:pPr marL="0" marR="0" algn="just">
                        <a:spcBef>
                          <a:spcPts val="0"/>
                        </a:spcBef>
                        <a:spcAft>
                          <a:spcPts val="0"/>
                        </a:spcAft>
                      </a:pPr>
                      <a:r>
                        <a:rPr lang="en-GB" sz="1000">
                          <a:effectLst/>
                        </a:rPr>
                        <a:t>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a:txBody>
                    <a:bodyPr/>
                    <a:lstStyle/>
                    <a:p>
                      <a:pPr marL="0" marR="0" algn="just">
                        <a:spcBef>
                          <a:spcPts val="0"/>
                        </a:spcBef>
                        <a:spcAft>
                          <a:spcPts val="0"/>
                        </a:spcAft>
                      </a:pPr>
                      <a:r>
                        <a:rPr lang="en-GB" sz="1000">
                          <a:effectLst/>
                        </a:rPr>
                        <a:t> </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3798539885"/>
                  </a:ext>
                </a:extLst>
              </a:tr>
              <a:tr h="811530">
                <a:tc>
                  <a:txBody>
                    <a:bodyPr/>
                    <a:lstStyle/>
                    <a:p>
                      <a:pPr marL="0" marR="0" algn="just">
                        <a:spcBef>
                          <a:spcPts val="0"/>
                        </a:spcBef>
                        <a:spcAft>
                          <a:spcPts val="0"/>
                        </a:spcAft>
                      </a:pPr>
                      <a:r>
                        <a:rPr lang="en-GB" sz="1000">
                          <a:effectLst/>
                        </a:rPr>
                        <a:t>16</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2">
                  <a:txBody>
                    <a:bodyPr/>
                    <a:lstStyle/>
                    <a:p>
                      <a:r>
                        <a:rPr lang="en-GB" sz="1000" dirty="0">
                          <a:effectLst/>
                        </a:rPr>
                        <a:t>G</a:t>
                      </a:r>
                      <a:endParaRPr lang="en-GB" dirty="0"/>
                    </a:p>
                  </a:txBody>
                  <a:tcPr marL="67941" marR="67941" marT="0" marB="0"/>
                </a:tc>
                <a:tc hMerge="1">
                  <a:txBody>
                    <a:bodyPr/>
                    <a:lstStyle/>
                    <a:p>
                      <a:endParaRPr lang="en-GB"/>
                    </a:p>
                  </a:txBody>
                  <a:tcPr/>
                </a:tc>
                <a:tc>
                  <a:txBody>
                    <a:bodyPr/>
                    <a:lstStyle/>
                    <a:p>
                      <a:pPr marL="0" marR="0" algn="l">
                        <a:spcBef>
                          <a:spcPts val="0"/>
                        </a:spcBef>
                        <a:spcAft>
                          <a:spcPts val="0"/>
                        </a:spcAft>
                      </a:pPr>
                      <a:r>
                        <a:rPr lang="en-GB" sz="1000" dirty="0">
                          <a:effectLst/>
                        </a:rPr>
                        <a:t>Reference List</a:t>
                      </a:r>
                      <a:endParaRPr lang="en-GB"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3">
                  <a:txBody>
                    <a:bodyPr/>
                    <a:lstStyle/>
                    <a:p>
                      <a:pPr marL="0" marR="0" algn="just">
                        <a:spcBef>
                          <a:spcPts val="0"/>
                        </a:spcBef>
                        <a:spcAft>
                          <a:spcPts val="0"/>
                        </a:spcAft>
                      </a:pPr>
                      <a:r>
                        <a:rPr lang="en-GB" sz="1000">
                          <a:effectLst/>
                        </a:rPr>
                        <a:t>List of past and current clients including INGOs/NGOs using the company’s services, with contact details of the mentioned clients for the last 3-5 years. Complete ALL sections in full, sign, stamp and submit in the technical bid envelope.</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4029778696"/>
                  </a:ext>
                </a:extLst>
              </a:tr>
              <a:tr h="541020">
                <a:tc>
                  <a:txBody>
                    <a:bodyPr/>
                    <a:lstStyle/>
                    <a:p>
                      <a:pPr marL="0" marR="0" algn="l">
                        <a:spcBef>
                          <a:spcPts val="0"/>
                        </a:spcBef>
                        <a:spcAft>
                          <a:spcPts val="0"/>
                        </a:spcAft>
                      </a:pPr>
                      <a:r>
                        <a:rPr lang="en-GB" sz="1000">
                          <a:effectLst/>
                        </a:rPr>
                        <a:t>17</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a:txBody>
                    <a:bodyPr/>
                    <a:lstStyle/>
                    <a:p>
                      <a:pPr marL="0" marR="0" algn="l">
                        <a:spcBef>
                          <a:spcPts val="0"/>
                        </a:spcBef>
                        <a:spcAft>
                          <a:spcPts val="0"/>
                        </a:spcAft>
                      </a:pPr>
                      <a:r>
                        <a:rPr lang="en-GB" sz="1000">
                          <a:effectLst/>
                        </a:rPr>
                        <a:t>H</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gridSpan="3">
                  <a:txBody>
                    <a:bodyPr/>
                    <a:lstStyle/>
                    <a:p>
                      <a:pPr marL="0" marR="0" algn="l">
                        <a:spcBef>
                          <a:spcPts val="0"/>
                        </a:spcBef>
                        <a:spcAft>
                          <a:spcPts val="0"/>
                        </a:spcAft>
                      </a:pPr>
                      <a:r>
                        <a:rPr lang="en-GB" sz="1000">
                          <a:effectLst/>
                        </a:rPr>
                        <a:t>Standard Purchase Agreement template</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hMerge="1">
                  <a:txBody>
                    <a:bodyPr/>
                    <a:lstStyle/>
                    <a:p>
                      <a:endParaRPr lang="en-GB"/>
                    </a:p>
                  </a:txBody>
                  <a:tcPr/>
                </a:tc>
                <a:tc hMerge="1">
                  <a:txBody>
                    <a:bodyPr/>
                    <a:lstStyle/>
                    <a:p>
                      <a:endParaRPr lang="en-GB"/>
                    </a:p>
                  </a:txBody>
                  <a:tcPr/>
                </a:tc>
                <a:tc>
                  <a:txBody>
                    <a:bodyPr/>
                    <a:lstStyle/>
                    <a:p>
                      <a:pPr marL="0" marR="0" algn="just">
                        <a:spcBef>
                          <a:spcPts val="0"/>
                        </a:spcBef>
                        <a:spcAft>
                          <a:spcPts val="0"/>
                        </a:spcAft>
                      </a:pPr>
                      <a:r>
                        <a:rPr lang="en-GB" sz="1000">
                          <a:effectLst/>
                        </a:rPr>
                        <a:t>To be signed and stamped as a confirmation and acceptance of the template, submited in the technical bid envelope.</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7941" marR="67941" marT="0" marB="0"/>
                </a:tc>
                <a:tc>
                  <a:txBody>
                    <a:bodyPr/>
                    <a:lstStyle/>
                    <a:p>
                      <a:pPr marL="0" marR="0" algn="just">
                        <a:spcBef>
                          <a:spcPts val="0"/>
                        </a:spcBef>
                        <a:spcAft>
                          <a:spcPts val="0"/>
                        </a:spcAft>
                      </a:pPr>
                      <a:r>
                        <a:rPr lang="en-GB" sz="1000" dirty="0">
                          <a:effectLst/>
                        </a:rPr>
                        <a:t> </a:t>
                      </a:r>
                      <a:endParaRPr lang="en-GB" sz="10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nchor="ctr"/>
                </a:tc>
                <a:extLst>
                  <a:ext uri="{0D108BD9-81ED-4DB2-BD59-A6C34878D82A}">
                    <a16:rowId xmlns:a16="http://schemas.microsoft.com/office/drawing/2014/main" val="215592553"/>
                  </a:ext>
                </a:extLst>
              </a:tr>
            </a:tbl>
          </a:graphicData>
        </a:graphic>
      </p:graphicFrame>
    </p:spTree>
    <p:extLst>
      <p:ext uri="{BB962C8B-B14F-4D97-AF65-F5344CB8AC3E}">
        <p14:creationId xmlns:p14="http://schemas.microsoft.com/office/powerpoint/2010/main" val="219235772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ctrTitle"/>
          </p:nvPr>
        </p:nvSpPr>
        <p:spPr>
          <a:xfrm>
            <a:off x="1384909" y="3143251"/>
            <a:ext cx="6286500" cy="1236137"/>
          </a:xfrm>
        </p:spPr>
        <p:txBody>
          <a:bodyPr/>
          <a:lstStyle/>
          <a:p>
            <a:br>
              <a:rPr lang="en-US" altLang="da-DK" sz="2100" dirty="0"/>
            </a:br>
            <a:br>
              <a:rPr lang="en-GB" altLang="da-DK" sz="2100" dirty="0"/>
            </a:br>
            <a:br>
              <a:rPr lang="en-GB" altLang="da-DK" sz="2100" dirty="0"/>
            </a:br>
            <a:endParaRPr lang="en-GB" altLang="da-DK" sz="1500" dirty="0"/>
          </a:p>
        </p:txBody>
      </p:sp>
      <p:sp>
        <p:nvSpPr>
          <p:cNvPr id="12" name="Rectangle 2">
            <a:extLst>
              <a:ext uri="{FF2B5EF4-FFF2-40B4-BE49-F238E27FC236}">
                <a16:creationId xmlns:a16="http://schemas.microsoft.com/office/drawing/2014/main" id="{1ED78EE9-25B4-46B7-BF8C-A4541BDC0BBB}"/>
              </a:ext>
            </a:extLst>
          </p:cNvPr>
          <p:cNvSpPr txBox="1">
            <a:spLocks noChangeArrowheads="1"/>
          </p:cNvSpPr>
          <p:nvPr/>
        </p:nvSpPr>
        <p:spPr bwMode="auto">
          <a:xfrm>
            <a:off x="494852" y="2571751"/>
            <a:ext cx="8273591" cy="215053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3200">
                <a:solidFill>
                  <a:schemeClr val="accent1"/>
                </a:solidFill>
                <a:latin typeface="Arial" charset="0"/>
              </a:defRPr>
            </a:lvl2pPr>
            <a:lvl3pPr algn="l" rtl="0" eaLnBrk="1" fontAlgn="base" hangingPunct="1">
              <a:spcBef>
                <a:spcPct val="0"/>
              </a:spcBef>
              <a:spcAft>
                <a:spcPct val="0"/>
              </a:spcAft>
              <a:defRPr sz="3200">
                <a:solidFill>
                  <a:schemeClr val="accent1"/>
                </a:solidFill>
                <a:latin typeface="Arial" charset="0"/>
              </a:defRPr>
            </a:lvl3pPr>
            <a:lvl4pPr algn="l" rtl="0" eaLnBrk="1" fontAlgn="base" hangingPunct="1">
              <a:spcBef>
                <a:spcPct val="0"/>
              </a:spcBef>
              <a:spcAft>
                <a:spcPct val="0"/>
              </a:spcAft>
              <a:defRPr sz="3200">
                <a:solidFill>
                  <a:schemeClr val="accent1"/>
                </a:solidFill>
                <a:latin typeface="Arial" charset="0"/>
              </a:defRPr>
            </a:lvl4pPr>
            <a:lvl5pPr algn="l" rtl="0" eaLnBrk="1" fontAlgn="base" hangingPunct="1">
              <a:spcBef>
                <a:spcPct val="0"/>
              </a:spcBef>
              <a:spcAft>
                <a:spcPct val="0"/>
              </a:spcAft>
              <a:defRPr sz="3200">
                <a:solidFill>
                  <a:schemeClr val="accent1"/>
                </a:solidFill>
                <a:latin typeface="Arial" charset="0"/>
              </a:defRPr>
            </a:lvl5pPr>
            <a:lvl6pPr marL="457200" algn="l" rtl="0" eaLnBrk="1" fontAlgn="base" hangingPunct="1">
              <a:spcBef>
                <a:spcPct val="0"/>
              </a:spcBef>
              <a:spcAft>
                <a:spcPct val="0"/>
              </a:spcAft>
              <a:defRPr sz="3200">
                <a:solidFill>
                  <a:schemeClr val="accent1"/>
                </a:solidFill>
                <a:latin typeface="Arial" charset="0"/>
              </a:defRPr>
            </a:lvl6pPr>
            <a:lvl7pPr marL="914400" algn="l" rtl="0" eaLnBrk="1" fontAlgn="base" hangingPunct="1">
              <a:spcBef>
                <a:spcPct val="0"/>
              </a:spcBef>
              <a:spcAft>
                <a:spcPct val="0"/>
              </a:spcAft>
              <a:defRPr sz="3200">
                <a:solidFill>
                  <a:schemeClr val="accent1"/>
                </a:solidFill>
                <a:latin typeface="Arial" charset="0"/>
              </a:defRPr>
            </a:lvl7pPr>
            <a:lvl8pPr marL="1371600" algn="l" rtl="0" eaLnBrk="1" fontAlgn="base" hangingPunct="1">
              <a:spcBef>
                <a:spcPct val="0"/>
              </a:spcBef>
              <a:spcAft>
                <a:spcPct val="0"/>
              </a:spcAft>
              <a:defRPr sz="3200">
                <a:solidFill>
                  <a:schemeClr val="accent1"/>
                </a:solidFill>
                <a:latin typeface="Arial" charset="0"/>
              </a:defRPr>
            </a:lvl8pPr>
            <a:lvl9pPr marL="1828800" algn="l" rtl="0" eaLnBrk="1" fontAlgn="base" hangingPunct="1">
              <a:spcBef>
                <a:spcPct val="0"/>
              </a:spcBef>
              <a:spcAft>
                <a:spcPct val="0"/>
              </a:spcAft>
              <a:defRPr sz="3200">
                <a:solidFill>
                  <a:schemeClr val="accent1"/>
                </a:solidFill>
                <a:latin typeface="Arial" charset="0"/>
              </a:defRPr>
            </a:lvl9pPr>
          </a:lstStyle>
          <a:p>
            <a:pPr lvl="0" algn="just"/>
            <a:r>
              <a:rPr lang="en-US" sz="2000" dirty="0">
                <a:latin typeface="Calibri" panose="020F0502020204030204" pitchFamily="34" charset="0"/>
                <a:cs typeface="Calibri" panose="020F0502020204030204" pitchFamily="34" charset="0"/>
              </a:rPr>
              <a:t>Required Documents</a:t>
            </a:r>
          </a:p>
          <a:p>
            <a:pPr algn="just"/>
            <a:r>
              <a:rPr lang="en-US" sz="1800" dirty="0">
                <a:effectLst/>
                <a:latin typeface="Calibri" panose="020F0502020204030204" pitchFamily="34" charset="0"/>
                <a:ea typeface="Times New Roman" panose="02020603050405020304" pitchFamily="18" charset="0"/>
              </a:rPr>
              <a:t>Documents listed below shall be submitted with your bid. Failure to</a:t>
            </a:r>
            <a:r>
              <a:rPr lang="en-US" sz="1800" spc="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submit</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any</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of</a:t>
            </a:r>
            <a:r>
              <a:rPr lang="en-US" sz="1800" spc="-4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the</a:t>
            </a:r>
            <a:r>
              <a:rPr lang="en-US" sz="1800" spc="-4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below</a:t>
            </a:r>
            <a:r>
              <a:rPr lang="en-US" sz="1800" spc="-5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documents</a:t>
            </a:r>
            <a:r>
              <a:rPr lang="en-US" sz="1800" spc="-3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completed</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properly</a:t>
            </a:r>
            <a:r>
              <a:rPr lang="en-US" sz="1800" spc="-3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will</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result</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excluding</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the</a:t>
            </a:r>
            <a:r>
              <a:rPr lang="en-US" sz="1800" spc="-5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bids</a:t>
            </a:r>
            <a:r>
              <a:rPr lang="en-US" sz="1800" spc="-3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in</a:t>
            </a:r>
            <a:r>
              <a:rPr lang="en-US" sz="1800" spc="-5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the</a:t>
            </a:r>
            <a:r>
              <a:rPr lang="en-US" sz="1800" spc="-4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administrative</a:t>
            </a:r>
            <a:r>
              <a:rPr lang="en-US" sz="1800" spc="-4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evaluation</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stage</a:t>
            </a:r>
            <a:r>
              <a:rPr lang="en-US" sz="1800" spc="-4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spc="-4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will</a:t>
            </a:r>
            <a:r>
              <a:rPr lang="en-US" sz="1800" spc="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be</a:t>
            </a:r>
            <a:r>
              <a:rPr lang="en-US" sz="1800" spc="-10"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considered</a:t>
            </a:r>
            <a:r>
              <a:rPr lang="en-US" sz="1800" spc="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administratively</a:t>
            </a:r>
            <a:r>
              <a:rPr lang="en-US" sz="1800" spc="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non-compliant</a:t>
            </a:r>
            <a:r>
              <a:rPr lang="en-US" sz="1800" spc="-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and</a:t>
            </a:r>
            <a:r>
              <a:rPr lang="en-US" sz="1800" spc="5" dirty="0">
                <a:effectLst/>
                <a:latin typeface="Calibri" panose="020F0502020204030204" pitchFamily="34" charset="0"/>
                <a:ea typeface="Times New Roman" panose="02020603050405020304" pitchFamily="18" charset="0"/>
              </a:rPr>
              <a:t> </a:t>
            </a:r>
            <a:r>
              <a:rPr lang="en-US" sz="1800" dirty="0">
                <a:effectLst/>
                <a:latin typeface="Calibri" panose="020F0502020204030204" pitchFamily="34" charset="0"/>
                <a:ea typeface="Times New Roman" panose="02020603050405020304" pitchFamily="18" charset="0"/>
              </a:rPr>
              <a:t>rejected.</a:t>
            </a:r>
          </a:p>
          <a:p>
            <a:pPr lvl="0" algn="just"/>
            <a:endParaRPr lang="en-US" sz="2000" dirty="0">
              <a:latin typeface="Calibri" panose="020F0502020204030204" pitchFamily="34" charset="0"/>
              <a:cs typeface="Calibri" panose="020F0502020204030204" pitchFamily="34" charset="0"/>
            </a:endParaRPr>
          </a:p>
          <a:p>
            <a:pPr lvl="0" algn="just"/>
            <a:endParaRPr lang="en-US" sz="2000" dirty="0">
              <a:latin typeface="Calibri" panose="020F0502020204030204" pitchFamily="34" charset="0"/>
              <a:cs typeface="Calibri" panose="020F0502020204030204" pitchFamily="34" charset="0"/>
            </a:endParaRPr>
          </a:p>
          <a:p>
            <a:r>
              <a:rPr lang="da-DK" altLang="da-DK" sz="1800" kern="0" dirty="0">
                <a:latin typeface="Calibri" panose="020F0502020204030204" pitchFamily="34" charset="0"/>
                <a:cs typeface="Calibri" panose="020F0502020204030204" pitchFamily="34" charset="0"/>
                <a:hlinkClick r:id="rId3" action="ppaction://hlinkfile">
                  <a:extLst>
                    <a:ext uri="{A12FA001-AC4F-418D-AE19-62706E023703}">
                      <ahyp:hlinkClr xmlns:ahyp="http://schemas.microsoft.com/office/drawing/2018/hyperlinkcolor" val="tx"/>
                    </a:ext>
                  </a:extLst>
                </a:hlinkClick>
              </a:rPr>
              <a:t>D:\2023\FSP Tender\13 Annex I Bidder Check List.docx</a:t>
            </a:r>
            <a:endParaRPr lang="en-GB" altLang="da-DK" sz="1800" kern="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900486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ctrTitle"/>
          </p:nvPr>
        </p:nvSpPr>
        <p:spPr>
          <a:xfrm>
            <a:off x="1384909" y="3143251"/>
            <a:ext cx="6286500" cy="1236137"/>
          </a:xfrm>
        </p:spPr>
        <p:txBody>
          <a:bodyPr/>
          <a:lstStyle/>
          <a:p>
            <a:br>
              <a:rPr lang="en-US" altLang="da-DK" sz="2100" dirty="0"/>
            </a:br>
            <a:br>
              <a:rPr lang="en-GB" altLang="da-DK" sz="2100" dirty="0"/>
            </a:br>
            <a:br>
              <a:rPr lang="en-GB" altLang="da-DK" sz="2100" dirty="0"/>
            </a:br>
            <a:endParaRPr lang="en-GB" altLang="da-DK" sz="1500" dirty="0"/>
          </a:p>
        </p:txBody>
      </p:sp>
      <p:sp>
        <p:nvSpPr>
          <p:cNvPr id="14" name="Rectangle 13">
            <a:extLst>
              <a:ext uri="{FF2B5EF4-FFF2-40B4-BE49-F238E27FC236}">
                <a16:creationId xmlns:a16="http://schemas.microsoft.com/office/drawing/2014/main" id="{FA7B6B1C-A19D-4359-893D-7BD80CC483B8}"/>
              </a:ext>
            </a:extLst>
          </p:cNvPr>
          <p:cNvSpPr/>
          <p:nvPr/>
        </p:nvSpPr>
        <p:spPr>
          <a:xfrm>
            <a:off x="303904" y="49880"/>
            <a:ext cx="6858000" cy="754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2">
            <a:extLst>
              <a:ext uri="{FF2B5EF4-FFF2-40B4-BE49-F238E27FC236}">
                <a16:creationId xmlns:a16="http://schemas.microsoft.com/office/drawing/2014/main" id="{1ED78EE9-25B4-46B7-BF8C-A4541BDC0BBB}"/>
              </a:ext>
            </a:extLst>
          </p:cNvPr>
          <p:cNvSpPr txBox="1">
            <a:spLocks noChangeArrowheads="1"/>
          </p:cNvSpPr>
          <p:nvPr/>
        </p:nvSpPr>
        <p:spPr bwMode="auto">
          <a:xfrm>
            <a:off x="494852" y="1314451"/>
            <a:ext cx="7555134" cy="3407838"/>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3200">
                <a:solidFill>
                  <a:schemeClr val="accent1"/>
                </a:solidFill>
                <a:latin typeface="Arial" charset="0"/>
              </a:defRPr>
            </a:lvl2pPr>
            <a:lvl3pPr algn="l" rtl="0" eaLnBrk="1" fontAlgn="base" hangingPunct="1">
              <a:spcBef>
                <a:spcPct val="0"/>
              </a:spcBef>
              <a:spcAft>
                <a:spcPct val="0"/>
              </a:spcAft>
              <a:defRPr sz="3200">
                <a:solidFill>
                  <a:schemeClr val="accent1"/>
                </a:solidFill>
                <a:latin typeface="Arial" charset="0"/>
              </a:defRPr>
            </a:lvl3pPr>
            <a:lvl4pPr algn="l" rtl="0" eaLnBrk="1" fontAlgn="base" hangingPunct="1">
              <a:spcBef>
                <a:spcPct val="0"/>
              </a:spcBef>
              <a:spcAft>
                <a:spcPct val="0"/>
              </a:spcAft>
              <a:defRPr sz="3200">
                <a:solidFill>
                  <a:schemeClr val="accent1"/>
                </a:solidFill>
                <a:latin typeface="Arial" charset="0"/>
              </a:defRPr>
            </a:lvl4pPr>
            <a:lvl5pPr algn="l" rtl="0" eaLnBrk="1" fontAlgn="base" hangingPunct="1">
              <a:spcBef>
                <a:spcPct val="0"/>
              </a:spcBef>
              <a:spcAft>
                <a:spcPct val="0"/>
              </a:spcAft>
              <a:defRPr sz="3200">
                <a:solidFill>
                  <a:schemeClr val="accent1"/>
                </a:solidFill>
                <a:latin typeface="Arial" charset="0"/>
              </a:defRPr>
            </a:lvl5pPr>
            <a:lvl6pPr marL="457200" algn="l" rtl="0" eaLnBrk="1" fontAlgn="base" hangingPunct="1">
              <a:spcBef>
                <a:spcPct val="0"/>
              </a:spcBef>
              <a:spcAft>
                <a:spcPct val="0"/>
              </a:spcAft>
              <a:defRPr sz="3200">
                <a:solidFill>
                  <a:schemeClr val="accent1"/>
                </a:solidFill>
                <a:latin typeface="Arial" charset="0"/>
              </a:defRPr>
            </a:lvl6pPr>
            <a:lvl7pPr marL="914400" algn="l" rtl="0" eaLnBrk="1" fontAlgn="base" hangingPunct="1">
              <a:spcBef>
                <a:spcPct val="0"/>
              </a:spcBef>
              <a:spcAft>
                <a:spcPct val="0"/>
              </a:spcAft>
              <a:defRPr sz="3200">
                <a:solidFill>
                  <a:schemeClr val="accent1"/>
                </a:solidFill>
                <a:latin typeface="Arial" charset="0"/>
              </a:defRPr>
            </a:lvl7pPr>
            <a:lvl8pPr marL="1371600" algn="l" rtl="0" eaLnBrk="1" fontAlgn="base" hangingPunct="1">
              <a:spcBef>
                <a:spcPct val="0"/>
              </a:spcBef>
              <a:spcAft>
                <a:spcPct val="0"/>
              </a:spcAft>
              <a:defRPr sz="3200">
                <a:solidFill>
                  <a:schemeClr val="accent1"/>
                </a:solidFill>
                <a:latin typeface="Arial" charset="0"/>
              </a:defRPr>
            </a:lvl8pPr>
            <a:lvl9pPr marL="1828800" algn="l" rtl="0" eaLnBrk="1" fontAlgn="base" hangingPunct="1">
              <a:spcBef>
                <a:spcPct val="0"/>
              </a:spcBef>
              <a:spcAft>
                <a:spcPct val="0"/>
              </a:spcAft>
              <a:defRPr sz="3200">
                <a:solidFill>
                  <a:schemeClr val="accent1"/>
                </a:solidFill>
                <a:latin typeface="Arial" charset="0"/>
              </a:defRPr>
            </a:lvl9pPr>
          </a:lstStyle>
          <a:p>
            <a:pPr lvl="0" algn="just"/>
            <a:r>
              <a:rPr lang="en-US" sz="2000" dirty="0">
                <a:latin typeface="Calibri" panose="020F0502020204030204" pitchFamily="34" charset="0"/>
                <a:cs typeface="Calibri" panose="020F0502020204030204" pitchFamily="34" charset="0"/>
              </a:rPr>
              <a:t>Clarification and Submission Process </a:t>
            </a:r>
          </a:p>
          <a:p>
            <a:pPr lvl="0" algn="just"/>
            <a:endParaRPr lang="en-US" sz="2000" dirty="0">
              <a:latin typeface="Calibri" panose="020F0502020204030204" pitchFamily="34" charset="0"/>
              <a:cs typeface="Calibri" panose="020F0502020204030204" pitchFamily="34" charset="0"/>
            </a:endParaRPr>
          </a:p>
          <a:p>
            <a:pPr lvl="0" algn="just"/>
            <a:endParaRPr lang="en-US" sz="2000" dirty="0">
              <a:latin typeface="Calibri" panose="020F0502020204030204" pitchFamily="34" charset="0"/>
              <a:cs typeface="Calibri" panose="020F0502020204030204" pitchFamily="34" charset="0"/>
            </a:endParaRPr>
          </a:p>
          <a:p>
            <a:pPr lvl="0" algn="just"/>
            <a:r>
              <a:rPr lang="en-US" sz="2000" dirty="0">
                <a:latin typeface="Calibri" panose="020F0502020204030204" pitchFamily="34" charset="0"/>
                <a:cs typeface="Calibri" panose="020F0502020204030204" pitchFamily="34" charset="0"/>
              </a:rPr>
              <a:t>This is RFP is allowing either by Hard Copy submission or email submission.</a:t>
            </a:r>
          </a:p>
          <a:p>
            <a:pPr lvl="0" algn="just"/>
            <a:r>
              <a:rPr lang="en-US" sz="2000" dirty="0">
                <a:latin typeface="Calibri" panose="020F0502020204030204" pitchFamily="34" charset="0"/>
                <a:cs typeface="Calibri" panose="020F0502020204030204" pitchFamily="34" charset="0"/>
              </a:rPr>
              <a:t>The Submission of the Bids shall be before the closing period of this RFP .</a:t>
            </a:r>
          </a:p>
          <a:p>
            <a:pPr lvl="0" algn="just"/>
            <a:r>
              <a:rPr lang="en-US" sz="2000" dirty="0">
                <a:latin typeface="Calibri" panose="020F0502020204030204" pitchFamily="34" charset="0"/>
                <a:cs typeface="Calibri" panose="020F0502020204030204" pitchFamily="34" charset="0"/>
              </a:rPr>
              <a:t>Technical and Financial Bids must be separated into two separate sealed envelopes and any technical and financial bids submitted not in separated sealed envelopes, will be rejected and excluded . </a:t>
            </a:r>
          </a:p>
          <a:p>
            <a:pPr lvl="0" algn="just"/>
            <a:r>
              <a:rPr lang="en-US" sz="2000" dirty="0">
                <a:latin typeface="Calibri" panose="020F0502020204030204" pitchFamily="34" charset="0"/>
                <a:cs typeface="Calibri" panose="020F0502020204030204" pitchFamily="34" charset="0"/>
              </a:rPr>
              <a:t>The bidder must submit the RFP in two separate Envelopes</a:t>
            </a:r>
          </a:p>
          <a:p>
            <a:pPr lvl="0" algn="just"/>
            <a:endParaRPr lang="en-US" sz="2000" dirty="0">
              <a:latin typeface="Calibri" panose="020F0502020204030204" pitchFamily="34" charset="0"/>
              <a:cs typeface="Calibri" panose="020F0502020204030204" pitchFamily="34" charset="0"/>
            </a:endParaRPr>
          </a:p>
        </p:txBody>
      </p:sp>
      <p:pic>
        <p:nvPicPr>
          <p:cNvPr id="13" name="Picture 12" descr="A drawing of a face&#10;&#10;Description automatically generated">
            <a:extLst>
              <a:ext uri="{FF2B5EF4-FFF2-40B4-BE49-F238E27FC236}">
                <a16:creationId xmlns:a16="http://schemas.microsoft.com/office/drawing/2014/main" id="{8654C206-4DFC-4B38-BC2A-8CB5631F04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4909" y="199958"/>
            <a:ext cx="1186841" cy="590660"/>
          </a:xfrm>
          <a:prstGeom prst="rect">
            <a:avLst/>
          </a:prstGeom>
        </p:spPr>
      </p:pic>
    </p:spTree>
    <p:extLst>
      <p:ext uri="{BB962C8B-B14F-4D97-AF65-F5344CB8AC3E}">
        <p14:creationId xmlns:p14="http://schemas.microsoft.com/office/powerpoint/2010/main" val="4269639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C8E409F-1A54-4695-87DE-BEF108DBB30C}"/>
              </a:ext>
            </a:extLst>
          </p:cNvPr>
          <p:cNvSpPr>
            <a:spLocks noGrp="1"/>
          </p:cNvSpPr>
          <p:nvPr>
            <p:ph idx="1"/>
          </p:nvPr>
        </p:nvSpPr>
        <p:spPr/>
        <p:txBody>
          <a:bodyPr>
            <a:normAutofit/>
          </a:bodyPr>
          <a:lstStyle/>
          <a:p>
            <a:pPr marL="457200" marR="0" lvl="1" indent="0" algn="l" defTabSz="685800" rtl="0" eaLnBrk="1" fontAlgn="auto" latinLnBrk="0" hangingPunct="1">
              <a:lnSpc>
                <a:spcPct val="100000"/>
              </a:lnSpc>
              <a:spcBef>
                <a:spcPts val="0"/>
              </a:spcBef>
              <a:spcAft>
                <a:spcPts val="0"/>
              </a:spcAft>
              <a:buClrTx/>
              <a:buSzTx/>
              <a:buFont typeface="Wingdings" panose="05000000000000000000" pitchFamily="2" charset="2"/>
              <a:buNone/>
              <a:tabLst/>
              <a:defRPr/>
            </a:pPr>
            <a:r>
              <a:rPr lang="en-US" sz="2000" b="0" kern="1200" baseline="0" dirty="0">
                <a:solidFill>
                  <a:schemeClr val="tx1"/>
                </a:solidFill>
                <a:latin typeface="Calibri" panose="020F0502020204030204" pitchFamily="34" charset="0"/>
                <a:ea typeface="+mn-ea"/>
                <a:cs typeface="Calibri" panose="020F0502020204030204" pitchFamily="34" charset="0"/>
              </a:rPr>
              <a:t> </a:t>
            </a:r>
            <a:endParaRPr lang="en-US" dirty="0"/>
          </a:p>
        </p:txBody>
      </p:sp>
      <p:sp>
        <p:nvSpPr>
          <p:cNvPr id="9" name="TextBox 8">
            <a:extLst>
              <a:ext uri="{FF2B5EF4-FFF2-40B4-BE49-F238E27FC236}">
                <a16:creationId xmlns:a16="http://schemas.microsoft.com/office/drawing/2014/main" id="{2B08A5AE-5C6E-4293-851D-E6EE859DE6D9}"/>
              </a:ext>
            </a:extLst>
          </p:cNvPr>
          <p:cNvSpPr txBox="1"/>
          <p:nvPr/>
        </p:nvSpPr>
        <p:spPr>
          <a:xfrm>
            <a:off x="327660" y="942350"/>
            <a:ext cx="8434600" cy="4100994"/>
          </a:xfrm>
          <a:prstGeom prst="rect">
            <a:avLst/>
          </a:prstGeom>
          <a:noFill/>
        </p:spPr>
        <p:txBody>
          <a:bodyPr wrap="square">
            <a:spAutoFit/>
          </a:bodyPr>
          <a:lstStyle/>
          <a:p>
            <a:pPr marL="349250" marR="64770" indent="-285750" eaLnBrk="0" hangingPunct="0">
              <a:lnSpc>
                <a:spcPct val="115000"/>
              </a:lnSpc>
              <a:spcBef>
                <a:spcPts val="465"/>
              </a:spcBef>
              <a:spcAft>
                <a:spcPts val="0"/>
              </a:spcAft>
              <a:buFont typeface="Wingdings" panose="05000000000000000000" pitchFamily="2" charset="2"/>
              <a:buChar char="q"/>
            </a:pP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DRC</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is</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not</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responsible</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for</a:t>
            </a:r>
            <a:r>
              <a:rPr lang="en-US" sz="1800" b="1" spc="-3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the</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failure</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of</a:t>
            </a:r>
            <a:r>
              <a:rPr lang="en-US" sz="1800" b="1" spc="-1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the</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Internet,</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network,</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server,</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or</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any</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other</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hardware,</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or</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software,</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used</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by</a:t>
            </a:r>
            <a:r>
              <a:rPr lang="en-US" sz="1800" b="1" spc="-2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either</a:t>
            </a:r>
            <a:r>
              <a:rPr lang="en-US" sz="1800" b="1" spc="-1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the</a:t>
            </a:r>
            <a:r>
              <a:rPr lang="en-US" sz="1800" b="1" spc="-2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Bidder or DRC</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in</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the</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processing of</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emails.</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R="0" eaLnBrk="0" hangingPunct="0">
              <a:lnSpc>
                <a:spcPct val="107000"/>
              </a:lnSpc>
              <a:spcBef>
                <a:spcPts val="0"/>
              </a:spcBef>
              <a:spcAft>
                <a:spcPts val="0"/>
              </a:spcAft>
            </a:pP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L="349250" marR="0" indent="-285750" eaLnBrk="0" hangingPunct="0">
              <a:lnSpc>
                <a:spcPct val="107000"/>
              </a:lnSpc>
              <a:spcBef>
                <a:spcPts val="0"/>
              </a:spcBef>
              <a:spcAft>
                <a:spcPts val="0"/>
              </a:spcAft>
              <a:buFont typeface="Wingdings" panose="05000000000000000000" pitchFamily="2" charset="2"/>
              <a:buChar char="q"/>
            </a:pP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DRC</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is</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not responsible</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for the</a:t>
            </a:r>
            <a:r>
              <a:rPr lang="en-US" sz="1800" b="1" spc="-1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non-receipt of</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Bids</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submitted</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by</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email as</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part of</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the</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e-Tendering process.</a:t>
            </a:r>
            <a:endParaRPr lang="en-US" sz="1800" b="1" dirty="0">
              <a:effectLst/>
              <a:latin typeface="Calibri" panose="020F0502020204030204" pitchFamily="34" charset="0"/>
              <a:ea typeface="Calibri" panose="020F0502020204030204" pitchFamily="34" charset="0"/>
              <a:cs typeface="Arial" panose="020B0604020202020204" pitchFamily="34" charset="0"/>
            </a:endParaRPr>
          </a:p>
          <a:p>
            <a:pPr marR="0" eaLnBrk="0" hangingPunct="0">
              <a:lnSpc>
                <a:spcPct val="107000"/>
              </a:lnSpc>
              <a:spcBef>
                <a:spcPts val="0"/>
              </a:spcBef>
              <a:spcAft>
                <a:spcPts val="0"/>
              </a:spcAft>
            </a:pP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349250" marR="72390" indent="-285750" eaLnBrk="0" hangingPunct="0">
              <a:lnSpc>
                <a:spcPct val="115000"/>
              </a:lnSpc>
              <a:spcBef>
                <a:spcPts val="5"/>
              </a:spcBef>
              <a:spcAft>
                <a:spcPts val="0"/>
              </a:spcAft>
              <a:buFont typeface="Wingdings" panose="05000000000000000000" pitchFamily="2" charset="2"/>
              <a:buChar char="q"/>
            </a:pP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Bids</a:t>
            </a:r>
            <a:r>
              <a:rPr lang="en-US" sz="1800" b="1" spc="17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can</a:t>
            </a:r>
            <a:r>
              <a:rPr lang="en-US" sz="1800" b="1" spc="18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be</a:t>
            </a:r>
            <a:r>
              <a:rPr lang="en-US" sz="1800" b="1" spc="18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submitted</a:t>
            </a:r>
            <a:r>
              <a:rPr lang="en-US" sz="1800" b="1" spc="18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in</a:t>
            </a:r>
            <a:r>
              <a:rPr lang="en-US" sz="1800" b="1" spc="19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one</a:t>
            </a:r>
            <a:r>
              <a:rPr lang="en-US" sz="1800" b="1" spc="18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of</a:t>
            </a:r>
            <a:r>
              <a:rPr lang="en-US" sz="1800" b="1" spc="17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two</a:t>
            </a:r>
            <a:r>
              <a:rPr lang="en-US" sz="1800" b="1" spc="18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ways;</a:t>
            </a:r>
            <a:r>
              <a:rPr lang="en-US" sz="1800" b="1" spc="18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hardcopy</a:t>
            </a:r>
            <a:r>
              <a:rPr lang="en-US" sz="1800" b="1" spc="18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or</a:t>
            </a:r>
            <a:r>
              <a:rPr lang="en-US" sz="1800" b="1" spc="18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electronically.</a:t>
            </a:r>
            <a:r>
              <a:rPr lang="en-US" sz="1800" b="1" spc="19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If</a:t>
            </a:r>
            <a:r>
              <a:rPr lang="en-US" sz="1800" b="1" spc="17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the</a:t>
            </a:r>
            <a:r>
              <a:rPr lang="en-US" sz="1800" b="1" spc="18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Bidder</a:t>
            </a:r>
            <a:r>
              <a:rPr lang="en-US" sz="1800" b="1" spc="19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submits</a:t>
            </a:r>
            <a:r>
              <a:rPr lang="en-US" sz="1800" b="1" spc="17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a</a:t>
            </a:r>
            <a:r>
              <a:rPr lang="en-US" sz="1800" b="1" spc="18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Bid</a:t>
            </a:r>
            <a:r>
              <a:rPr lang="en-US" sz="1800" b="1" spc="18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in</a:t>
            </a:r>
            <a:r>
              <a:rPr lang="en-US" sz="1800" b="1" spc="19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both</a:t>
            </a:r>
            <a:r>
              <a:rPr lang="en-US" sz="1800" b="1" spc="18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Hardcopy</a:t>
            </a:r>
            <a:r>
              <a:rPr lang="en-US" sz="1800" b="1" spc="17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and electronically,</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DRC will</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choose the version</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that is the most</a:t>
            </a:r>
            <a:r>
              <a:rPr lang="en-US" sz="1800" b="1" spc="-10"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advantageous to</a:t>
            </a:r>
            <a:r>
              <a:rPr lang="en-US" sz="1800" b="1" spc="5"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 </a:t>
            </a:r>
            <a:r>
              <a:rPr lang="en-US" sz="1800" b="1" dirty="0">
                <a:solidFill>
                  <a:srgbClr val="212121"/>
                </a:solidFill>
                <a:effectLst/>
                <a:latin typeface="Calibri" panose="020F0502020204030204" pitchFamily="34" charset="0"/>
                <a:ea typeface="Calibri" panose="020F0502020204030204" pitchFamily="34" charset="0"/>
                <a:cs typeface="Calibri" panose="020F0502020204030204" pitchFamily="34" charset="0"/>
              </a:rPr>
              <a:t>DRC.</a:t>
            </a:r>
            <a:endParaRPr lang="en-US" sz="1800" dirty="0">
              <a:effectLst/>
              <a:latin typeface="Calibri" panose="020F0502020204030204" pitchFamily="34" charset="0"/>
              <a:ea typeface="Calibri" panose="020F0502020204030204" pitchFamily="34" charset="0"/>
              <a:cs typeface="Arial" panose="020B0604020202020204" pitchFamily="34" charset="0"/>
            </a:endParaRPr>
          </a:p>
          <a:p>
            <a:pPr marL="63500" marR="0" eaLnBrk="0" hangingPunct="0">
              <a:lnSpc>
                <a:spcPct val="107000"/>
              </a:lnSpc>
              <a:spcBef>
                <a:spcPts val="0"/>
              </a:spcBef>
              <a:spcAft>
                <a:spcPts val="0"/>
              </a:spcAft>
            </a:pPr>
            <a:r>
              <a:rPr lang="en-US" sz="1800" b="1" dirty="0">
                <a:solidFill>
                  <a:srgbClr val="212121"/>
                </a:solidFill>
                <a:effectLst/>
                <a:latin typeface="Calibri" panose="020F0502020204030204" pitchFamily="34" charset="0"/>
                <a:ea typeface="Calibri" panose="020F0502020204030204" pitchFamily="34" charset="0"/>
              </a:rPr>
              <a:t> </a:t>
            </a:r>
            <a:endParaRPr lang="en-US" sz="1800" b="1" dirty="0">
              <a:effectLst/>
              <a:latin typeface="Calibri" panose="020F0502020204030204" pitchFamily="34" charset="0"/>
              <a:ea typeface="Calibri" panose="020F0502020204030204" pitchFamily="34" charset="0"/>
            </a:endParaRPr>
          </a:p>
          <a:p>
            <a:endParaRPr lang="en-US" sz="4000" b="0" kern="1200" baseline="0" dirty="0">
              <a:solidFill>
                <a:schemeClr val="tx1"/>
              </a:solidFill>
              <a:latin typeface="Calibri" panose="020F0502020204030204" pitchFamily="34" charset="0"/>
              <a:ea typeface="+mn-ea"/>
              <a:cs typeface="Calibri" panose="020F0502020204030204" pitchFamily="34" charset="0"/>
            </a:endParaRPr>
          </a:p>
        </p:txBody>
      </p:sp>
      <p:sp>
        <p:nvSpPr>
          <p:cNvPr id="6" name="TextBox 5">
            <a:extLst>
              <a:ext uri="{FF2B5EF4-FFF2-40B4-BE49-F238E27FC236}">
                <a16:creationId xmlns:a16="http://schemas.microsoft.com/office/drawing/2014/main" id="{1179F49A-AD1D-459C-B46F-E4666FA8E278}"/>
              </a:ext>
            </a:extLst>
          </p:cNvPr>
          <p:cNvSpPr txBox="1"/>
          <p:nvPr/>
        </p:nvSpPr>
        <p:spPr>
          <a:xfrm>
            <a:off x="215153" y="343270"/>
            <a:ext cx="7557247" cy="461665"/>
          </a:xfrm>
          <a:prstGeom prst="rect">
            <a:avLst/>
          </a:prstGeom>
          <a:noFill/>
        </p:spPr>
        <p:txBody>
          <a:bodyPr wrap="square" rtlCol="0">
            <a:spAutoFit/>
          </a:bodyPr>
          <a:lstStyle/>
          <a:p>
            <a:r>
              <a:rPr lang="en-GB" sz="2000" b="1" kern="1200" dirty="0">
                <a:solidFill>
                  <a:schemeClr val="tx2"/>
                </a:solidFill>
                <a:effectLst/>
                <a:latin typeface="+mn-lt"/>
                <a:ea typeface="+mn-ea"/>
                <a:cs typeface="+mn-cs"/>
              </a:rPr>
              <a:t>Failure to comply with the above may disqualify the Bid </a:t>
            </a:r>
            <a:r>
              <a:rPr lang="en-US" sz="2400" b="1" i="0" u="none" strike="noStrike" baseline="0" dirty="0">
                <a:solidFill>
                  <a:srgbClr val="000000"/>
                </a:solidFill>
                <a:latin typeface="Calibri" panose="020F0502020204030204" pitchFamily="34" charset="0"/>
              </a:rPr>
              <a:t>:</a:t>
            </a:r>
          </a:p>
        </p:txBody>
      </p:sp>
    </p:spTree>
    <p:extLst>
      <p:ext uri="{BB962C8B-B14F-4D97-AF65-F5344CB8AC3E}">
        <p14:creationId xmlns:p14="http://schemas.microsoft.com/office/powerpoint/2010/main" val="174650333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1877785" y="1780186"/>
            <a:ext cx="5127170" cy="1200329"/>
          </a:xfrm>
          <a:prstGeom prst="rect">
            <a:avLst/>
          </a:prstGeom>
          <a:noFill/>
        </p:spPr>
        <p:txBody>
          <a:bodyPr wrap="square" rtlCol="0">
            <a:spAutoFit/>
          </a:bodyPr>
          <a:lstStyle/>
          <a:p>
            <a:r>
              <a:rPr lang="en-US" sz="72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Questions?</a:t>
            </a:r>
          </a:p>
        </p:txBody>
      </p:sp>
    </p:spTree>
    <p:extLst>
      <p:ext uri="{BB962C8B-B14F-4D97-AF65-F5344CB8AC3E}">
        <p14:creationId xmlns:p14="http://schemas.microsoft.com/office/powerpoint/2010/main" val="2842903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a:extLst>
              <a:ext uri="{FF2B5EF4-FFF2-40B4-BE49-F238E27FC236}">
                <a16:creationId xmlns:a16="http://schemas.microsoft.com/office/drawing/2014/main" id="{8F431154-731C-445C-BED3-F0C6EC984667}"/>
              </a:ext>
            </a:extLst>
          </p:cNvPr>
          <p:cNvSpPr>
            <a:spLocks noGrp="1"/>
          </p:cNvSpPr>
          <p:nvPr>
            <p:ph type="title"/>
          </p:nvPr>
        </p:nvSpPr>
        <p:spPr/>
        <p:txBody>
          <a:bodyPr/>
          <a:lstStyle/>
          <a:p>
            <a:r>
              <a:rPr lang="da-DK" sz="4800" dirty="0"/>
              <a:t>Thank you</a:t>
            </a:r>
          </a:p>
        </p:txBody>
      </p:sp>
    </p:spTree>
    <p:extLst>
      <p:ext uri="{BB962C8B-B14F-4D97-AF65-F5344CB8AC3E}">
        <p14:creationId xmlns:p14="http://schemas.microsoft.com/office/powerpoint/2010/main" val="28992849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1371600" y="343270"/>
            <a:ext cx="6400800" cy="507831"/>
          </a:xfrm>
          <a:prstGeom prst="rect">
            <a:avLst/>
          </a:prstGeom>
          <a:noFill/>
        </p:spPr>
        <p:txBody>
          <a:bodyPr wrap="square" rtlCol="0">
            <a:spAutoFit/>
          </a:bodyPr>
          <a:lstStyle/>
          <a:p>
            <a:r>
              <a:rPr lang="en-US" sz="27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AGENDA</a:t>
            </a:r>
          </a:p>
        </p:txBody>
      </p:sp>
      <p:graphicFrame>
        <p:nvGraphicFramePr>
          <p:cNvPr id="2" name="Table 1">
            <a:extLst>
              <a:ext uri="{FF2B5EF4-FFF2-40B4-BE49-F238E27FC236}">
                <a16:creationId xmlns:a16="http://schemas.microsoft.com/office/drawing/2014/main" id="{B0BF243D-6B35-4CEC-A07A-244769E4336F}"/>
              </a:ext>
            </a:extLst>
          </p:cNvPr>
          <p:cNvGraphicFramePr>
            <a:graphicFrameLocks noGrp="1"/>
          </p:cNvGraphicFramePr>
          <p:nvPr>
            <p:extLst>
              <p:ext uri="{D42A27DB-BD31-4B8C-83A1-F6EECF244321}">
                <p14:modId xmlns:p14="http://schemas.microsoft.com/office/powerpoint/2010/main" val="448887197"/>
              </p:ext>
            </p:extLst>
          </p:nvPr>
        </p:nvGraphicFramePr>
        <p:xfrm>
          <a:off x="1428750" y="1114713"/>
          <a:ext cx="6286500" cy="3349724"/>
        </p:xfrm>
        <a:graphic>
          <a:graphicData uri="http://schemas.openxmlformats.org/drawingml/2006/table">
            <a:tbl>
              <a:tblPr firstRow="1" bandRow="1">
                <a:tableStyleId>{5C22544A-7EE6-4342-B048-85BDC9FD1C3A}</a:tableStyleId>
              </a:tblPr>
              <a:tblGrid>
                <a:gridCol w="6286500">
                  <a:extLst>
                    <a:ext uri="{9D8B030D-6E8A-4147-A177-3AD203B41FA5}">
                      <a16:colId xmlns:a16="http://schemas.microsoft.com/office/drawing/2014/main" val="1646148156"/>
                    </a:ext>
                  </a:extLst>
                </a:gridCol>
              </a:tblGrid>
              <a:tr h="3349724">
                <a:tc>
                  <a:txBody>
                    <a:bodyPr/>
                    <a:lstStyle/>
                    <a:p>
                      <a:pPr marL="342900" indent="-342900" algn="just">
                        <a:buFont typeface="Wingdings" panose="05000000000000000000" pitchFamily="2" charset="2"/>
                        <a:buChar char="Ø"/>
                      </a:pPr>
                      <a:r>
                        <a:rPr lang="en-US" sz="2800" b="0" kern="1200" baseline="0" dirty="0">
                          <a:solidFill>
                            <a:schemeClr val="tx1"/>
                          </a:solidFill>
                          <a:latin typeface="Calibri" panose="020F0502020204030204" pitchFamily="34" charset="0"/>
                          <a:ea typeface="+mn-ea"/>
                          <a:cs typeface="Calibri" panose="020F0502020204030204" pitchFamily="34" charset="0"/>
                        </a:rPr>
                        <a:t>Introduction </a:t>
                      </a:r>
                    </a:p>
                    <a:p>
                      <a:pPr marL="342900" lvl="0" indent="-342900" algn="just">
                        <a:buFont typeface="Wingdings" panose="05000000000000000000" pitchFamily="2" charset="2"/>
                        <a:buChar char="Ø"/>
                      </a:pPr>
                      <a:r>
                        <a:rPr lang="en-US" sz="2800" b="0" kern="1200" baseline="0" dirty="0">
                          <a:solidFill>
                            <a:schemeClr val="tx1"/>
                          </a:solidFill>
                          <a:latin typeface="Calibri" panose="020F0502020204030204" pitchFamily="34" charset="0"/>
                          <a:ea typeface="+mn-ea"/>
                          <a:cs typeface="Calibri" panose="020F0502020204030204" pitchFamily="34" charset="0"/>
                        </a:rPr>
                        <a:t>RFP Timeline</a:t>
                      </a:r>
                    </a:p>
                    <a:p>
                      <a:pPr marL="342900" lvl="0" indent="-342900" algn="just">
                        <a:buFont typeface="Wingdings" panose="05000000000000000000" pitchFamily="2" charset="2"/>
                        <a:buChar char="Ø"/>
                      </a:pPr>
                      <a:r>
                        <a:rPr lang="en-US" sz="2800" b="0" kern="1200" baseline="0" dirty="0">
                          <a:solidFill>
                            <a:schemeClr val="tx1"/>
                          </a:solidFill>
                          <a:latin typeface="Calibri" panose="020F0502020204030204" pitchFamily="34" charset="0"/>
                          <a:ea typeface="+mn-ea"/>
                          <a:cs typeface="Calibri" panose="020F0502020204030204" pitchFamily="34" charset="0"/>
                        </a:rPr>
                        <a:t>Project Background and Estimated amount.</a:t>
                      </a:r>
                    </a:p>
                    <a:p>
                      <a:pPr marL="342900" lvl="0" indent="-342900" algn="just">
                        <a:buFont typeface="Wingdings" panose="05000000000000000000" pitchFamily="2" charset="2"/>
                        <a:buChar char="Ø"/>
                      </a:pPr>
                      <a:r>
                        <a:rPr lang="en-US" sz="2800" b="0" kern="1200" baseline="0" dirty="0">
                          <a:solidFill>
                            <a:schemeClr val="tx1"/>
                          </a:solidFill>
                          <a:latin typeface="Calibri" panose="020F0502020204030204" pitchFamily="34" charset="0"/>
                          <a:ea typeface="+mn-ea"/>
                          <a:cs typeface="Calibri" panose="020F0502020204030204" pitchFamily="34" charset="0"/>
                        </a:rPr>
                        <a:t>Technical Proposal.</a:t>
                      </a:r>
                    </a:p>
                    <a:p>
                      <a:pPr marL="342900" lvl="0" indent="-342900" algn="just">
                        <a:buFont typeface="Wingdings" panose="05000000000000000000" pitchFamily="2" charset="2"/>
                        <a:buChar char="Ø"/>
                      </a:pPr>
                      <a:r>
                        <a:rPr lang="en-US" sz="2800" b="0" kern="1200" baseline="0" dirty="0">
                          <a:solidFill>
                            <a:schemeClr val="tx1"/>
                          </a:solidFill>
                          <a:latin typeface="Calibri" panose="020F0502020204030204" pitchFamily="34" charset="0"/>
                          <a:ea typeface="+mn-ea"/>
                          <a:cs typeface="Calibri" panose="020F0502020204030204" pitchFamily="34" charset="0"/>
                        </a:rPr>
                        <a:t>Supportive Documents for RFP.</a:t>
                      </a:r>
                    </a:p>
                    <a:p>
                      <a:pPr marL="342900" lvl="0" indent="-342900" algn="just">
                        <a:buFont typeface="Wingdings" panose="05000000000000000000" pitchFamily="2" charset="2"/>
                        <a:buChar char="Ø"/>
                      </a:pPr>
                      <a:r>
                        <a:rPr lang="en-US" sz="2800" b="0" kern="1200" baseline="0" dirty="0">
                          <a:solidFill>
                            <a:schemeClr val="tx1"/>
                          </a:solidFill>
                          <a:latin typeface="Calibri" panose="020F0502020204030204" pitchFamily="34" charset="0"/>
                          <a:ea typeface="+mn-ea"/>
                          <a:cs typeface="Calibri" panose="020F0502020204030204" pitchFamily="34" charset="0"/>
                        </a:rPr>
                        <a:t>RFP Closing</a:t>
                      </a:r>
                    </a:p>
                    <a:p>
                      <a:pPr marL="285750" indent="-285750">
                        <a:buFont typeface="Arial" panose="020B0604020202020204" pitchFamily="34" charset="0"/>
                        <a:buChar char="•"/>
                      </a:pPr>
                      <a:endParaRPr lang="en-US" sz="1200" b="0" kern="1200" baseline="0" dirty="0">
                        <a:solidFill>
                          <a:schemeClr val="tx1"/>
                        </a:solidFill>
                        <a:latin typeface="Calibri" panose="020F0502020204030204" pitchFamily="34" charset="0"/>
                        <a:ea typeface="+mn-ea"/>
                        <a:cs typeface="Calibri" panose="020F0502020204030204" pitchFamily="34" charset="0"/>
                      </a:endParaRPr>
                    </a:p>
                  </a:txBody>
                  <a:tcPr marL="68580" marR="68580" marT="34290" marB="34290">
                    <a:noFill/>
                  </a:tcPr>
                </a:tc>
                <a:extLst>
                  <a:ext uri="{0D108BD9-81ED-4DB2-BD59-A6C34878D82A}">
                    <a16:rowId xmlns:a16="http://schemas.microsoft.com/office/drawing/2014/main" val="201135446"/>
                  </a:ext>
                </a:extLst>
              </a:tr>
            </a:tbl>
          </a:graphicData>
        </a:graphic>
      </p:graphicFrame>
    </p:spTree>
    <p:extLst>
      <p:ext uri="{BB962C8B-B14F-4D97-AF65-F5344CB8AC3E}">
        <p14:creationId xmlns:p14="http://schemas.microsoft.com/office/powerpoint/2010/main" val="23034288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close up of a logo&#10;&#10;Description automatically generated">
            <a:extLst>
              <a:ext uri="{FF2B5EF4-FFF2-40B4-BE49-F238E27FC236}">
                <a16:creationId xmlns:a16="http://schemas.microsoft.com/office/drawing/2014/main" id="{0AA5404A-82DB-4C9D-8538-7FDD6FDFCDE9}"/>
              </a:ext>
            </a:extLst>
          </p:cNvPr>
          <p:cNvPicPr>
            <a:picLocks noChangeAspect="1"/>
          </p:cNvPicPr>
          <p:nvPr/>
        </p:nvPicPr>
        <p:blipFill>
          <a:blip r:embed="rId3">
            <a:duotone>
              <a:prstClr val="black"/>
              <a:schemeClr val="tx2">
                <a:tint val="45000"/>
                <a:satMod val="400000"/>
              </a:schemeClr>
            </a:duotone>
            <a:alphaModFix amt="37000"/>
            <a:extLst>
              <a:ext uri="{BEBA8EAE-BF5A-486C-A8C5-ECC9F3942E4B}">
                <a14:imgProps xmlns:a14="http://schemas.microsoft.com/office/drawing/2010/main">
                  <a14:imgLayer r:embed="rId4">
                    <a14:imgEffect>
                      <a14:sharpenSoften amount="50000"/>
                    </a14:imgEffect>
                    <a14:imgEffect>
                      <a14:saturation sat="400000"/>
                    </a14:imgEffect>
                    <a14:imgEffect>
                      <a14:brightnessContrast bright="-40000" contrast="-40000"/>
                    </a14:imgEffect>
                  </a14:imgLayer>
                </a14:imgProps>
              </a:ext>
              <a:ext uri="{28A0092B-C50C-407E-A947-70E740481C1C}">
                <a14:useLocalDpi xmlns:a14="http://schemas.microsoft.com/office/drawing/2010/main" val="0"/>
              </a:ext>
            </a:extLst>
          </a:blip>
          <a:stretch>
            <a:fillRect/>
          </a:stretch>
        </p:blipFill>
        <p:spPr>
          <a:xfrm>
            <a:off x="1670659" y="1371600"/>
            <a:ext cx="5715000" cy="3214688"/>
          </a:xfrm>
          <a:prstGeom prst="rect">
            <a:avLst/>
          </a:prstGeom>
        </p:spPr>
      </p:pic>
      <p:sp>
        <p:nvSpPr>
          <p:cNvPr id="3077" name="Rectangle 2"/>
          <p:cNvSpPr>
            <a:spLocks noGrp="1" noChangeArrowheads="1"/>
          </p:cNvSpPr>
          <p:nvPr>
            <p:ph type="ctrTitle"/>
          </p:nvPr>
        </p:nvSpPr>
        <p:spPr>
          <a:xfrm>
            <a:off x="1384909" y="3143251"/>
            <a:ext cx="6286500" cy="1236137"/>
          </a:xfrm>
        </p:spPr>
        <p:txBody>
          <a:bodyPr/>
          <a:lstStyle/>
          <a:p>
            <a:br>
              <a:rPr lang="en-US" altLang="da-DK" sz="2100" dirty="0"/>
            </a:br>
            <a:br>
              <a:rPr lang="en-GB" altLang="da-DK" sz="2100" dirty="0"/>
            </a:br>
            <a:br>
              <a:rPr lang="en-GB" altLang="da-DK" sz="2100" dirty="0"/>
            </a:br>
            <a:endParaRPr lang="en-GB" altLang="da-DK" sz="1500" dirty="0"/>
          </a:p>
        </p:txBody>
      </p:sp>
      <p:sp>
        <p:nvSpPr>
          <p:cNvPr id="14" name="Rectangle 13">
            <a:extLst>
              <a:ext uri="{FF2B5EF4-FFF2-40B4-BE49-F238E27FC236}">
                <a16:creationId xmlns:a16="http://schemas.microsoft.com/office/drawing/2014/main" id="{FA7B6B1C-A19D-4359-893D-7BD80CC483B8}"/>
              </a:ext>
            </a:extLst>
          </p:cNvPr>
          <p:cNvSpPr/>
          <p:nvPr/>
        </p:nvSpPr>
        <p:spPr>
          <a:xfrm>
            <a:off x="303904" y="49880"/>
            <a:ext cx="6858000" cy="754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2">
            <a:extLst>
              <a:ext uri="{FF2B5EF4-FFF2-40B4-BE49-F238E27FC236}">
                <a16:creationId xmlns:a16="http://schemas.microsoft.com/office/drawing/2014/main" id="{1ED78EE9-25B4-46B7-BF8C-A4541BDC0BBB}"/>
              </a:ext>
            </a:extLst>
          </p:cNvPr>
          <p:cNvSpPr txBox="1">
            <a:spLocks noChangeArrowheads="1"/>
          </p:cNvSpPr>
          <p:nvPr/>
        </p:nvSpPr>
        <p:spPr bwMode="auto">
          <a:xfrm>
            <a:off x="494852" y="3486151"/>
            <a:ext cx="7364657" cy="123613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3200">
                <a:solidFill>
                  <a:schemeClr val="accent1"/>
                </a:solidFill>
                <a:latin typeface="Arial" charset="0"/>
              </a:defRPr>
            </a:lvl2pPr>
            <a:lvl3pPr algn="l" rtl="0" eaLnBrk="1" fontAlgn="base" hangingPunct="1">
              <a:spcBef>
                <a:spcPct val="0"/>
              </a:spcBef>
              <a:spcAft>
                <a:spcPct val="0"/>
              </a:spcAft>
              <a:defRPr sz="3200">
                <a:solidFill>
                  <a:schemeClr val="accent1"/>
                </a:solidFill>
                <a:latin typeface="Arial" charset="0"/>
              </a:defRPr>
            </a:lvl3pPr>
            <a:lvl4pPr algn="l" rtl="0" eaLnBrk="1" fontAlgn="base" hangingPunct="1">
              <a:spcBef>
                <a:spcPct val="0"/>
              </a:spcBef>
              <a:spcAft>
                <a:spcPct val="0"/>
              </a:spcAft>
              <a:defRPr sz="3200">
                <a:solidFill>
                  <a:schemeClr val="accent1"/>
                </a:solidFill>
                <a:latin typeface="Arial" charset="0"/>
              </a:defRPr>
            </a:lvl4pPr>
            <a:lvl5pPr algn="l" rtl="0" eaLnBrk="1" fontAlgn="base" hangingPunct="1">
              <a:spcBef>
                <a:spcPct val="0"/>
              </a:spcBef>
              <a:spcAft>
                <a:spcPct val="0"/>
              </a:spcAft>
              <a:defRPr sz="3200">
                <a:solidFill>
                  <a:schemeClr val="accent1"/>
                </a:solidFill>
                <a:latin typeface="Arial" charset="0"/>
              </a:defRPr>
            </a:lvl5pPr>
            <a:lvl6pPr marL="457200" algn="l" rtl="0" eaLnBrk="1" fontAlgn="base" hangingPunct="1">
              <a:spcBef>
                <a:spcPct val="0"/>
              </a:spcBef>
              <a:spcAft>
                <a:spcPct val="0"/>
              </a:spcAft>
              <a:defRPr sz="3200">
                <a:solidFill>
                  <a:schemeClr val="accent1"/>
                </a:solidFill>
                <a:latin typeface="Arial" charset="0"/>
              </a:defRPr>
            </a:lvl6pPr>
            <a:lvl7pPr marL="914400" algn="l" rtl="0" eaLnBrk="1" fontAlgn="base" hangingPunct="1">
              <a:spcBef>
                <a:spcPct val="0"/>
              </a:spcBef>
              <a:spcAft>
                <a:spcPct val="0"/>
              </a:spcAft>
              <a:defRPr sz="3200">
                <a:solidFill>
                  <a:schemeClr val="accent1"/>
                </a:solidFill>
                <a:latin typeface="Arial" charset="0"/>
              </a:defRPr>
            </a:lvl7pPr>
            <a:lvl8pPr marL="1371600" algn="l" rtl="0" eaLnBrk="1" fontAlgn="base" hangingPunct="1">
              <a:spcBef>
                <a:spcPct val="0"/>
              </a:spcBef>
              <a:spcAft>
                <a:spcPct val="0"/>
              </a:spcAft>
              <a:defRPr sz="3200">
                <a:solidFill>
                  <a:schemeClr val="accent1"/>
                </a:solidFill>
                <a:latin typeface="Arial" charset="0"/>
              </a:defRPr>
            </a:lvl8pPr>
            <a:lvl9pPr marL="1828800" algn="l" rtl="0" eaLnBrk="1" fontAlgn="base" hangingPunct="1">
              <a:spcBef>
                <a:spcPct val="0"/>
              </a:spcBef>
              <a:spcAft>
                <a:spcPct val="0"/>
              </a:spcAft>
              <a:defRPr sz="3200">
                <a:solidFill>
                  <a:schemeClr val="accent1"/>
                </a:solidFill>
                <a:latin typeface="Arial" charset="0"/>
              </a:defRPr>
            </a:lvl9pPr>
          </a:lstStyle>
          <a:p>
            <a:r>
              <a:rPr lang="en-US" sz="2000" dirty="0">
                <a:latin typeface="Calibri" panose="020F0502020204030204" pitchFamily="34" charset="0"/>
                <a:cs typeface="Calibri" panose="020F0502020204030204" pitchFamily="34" charset="0"/>
              </a:rPr>
              <a:t>Introduction to Danish Refugee Council</a:t>
            </a:r>
          </a:p>
          <a:p>
            <a:endParaRPr lang="en-GB" altLang="da-DK" sz="1800" kern="0" dirty="0">
              <a:latin typeface="Calibri" panose="020F0502020204030204" pitchFamily="34" charset="0"/>
              <a:cs typeface="Calibri" panose="020F0502020204030204" pitchFamily="34" charset="0"/>
            </a:endParaRPr>
          </a:p>
        </p:txBody>
      </p:sp>
      <p:pic>
        <p:nvPicPr>
          <p:cNvPr id="13" name="Picture 12" descr="A drawing of a face&#10;&#10;Description automatically generated">
            <a:extLst>
              <a:ext uri="{FF2B5EF4-FFF2-40B4-BE49-F238E27FC236}">
                <a16:creationId xmlns:a16="http://schemas.microsoft.com/office/drawing/2014/main" id="{8654C206-4DFC-4B38-BC2A-8CB5631F040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384909" y="199958"/>
            <a:ext cx="1186841" cy="590660"/>
          </a:xfrm>
          <a:prstGeom prst="rect">
            <a:avLst/>
          </a:prstGeom>
        </p:spPr>
      </p:pic>
    </p:spTree>
    <p:extLst>
      <p:ext uri="{BB962C8B-B14F-4D97-AF65-F5344CB8AC3E}">
        <p14:creationId xmlns:p14="http://schemas.microsoft.com/office/powerpoint/2010/main" val="3954564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839096" y="343270"/>
            <a:ext cx="6933304" cy="507831"/>
          </a:xfrm>
          <a:prstGeom prst="rect">
            <a:avLst/>
          </a:prstGeom>
          <a:noFill/>
        </p:spPr>
        <p:txBody>
          <a:bodyPr wrap="square" rtlCol="0">
            <a:spAutoFit/>
          </a:bodyPr>
          <a:lstStyle/>
          <a:p>
            <a:r>
              <a:rPr lang="en-US" sz="27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 Danish Refugee Council</a:t>
            </a:r>
          </a:p>
        </p:txBody>
      </p:sp>
      <p:graphicFrame>
        <p:nvGraphicFramePr>
          <p:cNvPr id="2" name="Table 1">
            <a:extLst>
              <a:ext uri="{FF2B5EF4-FFF2-40B4-BE49-F238E27FC236}">
                <a16:creationId xmlns:a16="http://schemas.microsoft.com/office/drawing/2014/main" id="{B0BF243D-6B35-4CEC-A07A-244769E4336F}"/>
              </a:ext>
            </a:extLst>
          </p:cNvPr>
          <p:cNvGraphicFramePr>
            <a:graphicFrameLocks noGrp="1"/>
          </p:cNvGraphicFramePr>
          <p:nvPr>
            <p:extLst>
              <p:ext uri="{D42A27DB-BD31-4B8C-83A1-F6EECF244321}">
                <p14:modId xmlns:p14="http://schemas.microsoft.com/office/powerpoint/2010/main" val="1850330214"/>
              </p:ext>
            </p:extLst>
          </p:nvPr>
        </p:nvGraphicFramePr>
        <p:xfrm>
          <a:off x="172122" y="851101"/>
          <a:ext cx="8971878" cy="3970020"/>
        </p:xfrm>
        <a:graphic>
          <a:graphicData uri="http://schemas.openxmlformats.org/drawingml/2006/table">
            <a:tbl>
              <a:tblPr firstRow="1" bandRow="1">
                <a:tableStyleId>{5C22544A-7EE6-4342-B048-85BDC9FD1C3A}</a:tableStyleId>
              </a:tblPr>
              <a:tblGrid>
                <a:gridCol w="8971878">
                  <a:extLst>
                    <a:ext uri="{9D8B030D-6E8A-4147-A177-3AD203B41FA5}">
                      <a16:colId xmlns:a16="http://schemas.microsoft.com/office/drawing/2014/main" val="1646148156"/>
                    </a:ext>
                  </a:extLst>
                </a:gridCol>
              </a:tblGrid>
              <a:tr h="3365897">
                <a:tc>
                  <a:txBody>
                    <a:bodyPr/>
                    <a:lstStyle/>
                    <a:p>
                      <a:pPr marL="285750" indent="-285750">
                        <a:buFont typeface="Wingdings" panose="05000000000000000000" pitchFamily="2" charset="2"/>
                        <a:buChar char="q"/>
                      </a:pPr>
                      <a:r>
                        <a:rPr lang="en-US" sz="1600" b="1" kern="1200" dirty="0">
                          <a:solidFill>
                            <a:schemeClr val="tx1"/>
                          </a:solidFill>
                          <a:effectLst/>
                          <a:latin typeface="+mn-lt"/>
                          <a:ea typeface="+mn-ea"/>
                          <a:cs typeface="+mn-cs"/>
                        </a:rPr>
                        <a:t>The Danish Refugee Council assists refugees and internally displaced persons across the globe: we provide emergency aid, fight for their rights, and strengthen their opportunity for a brighter future. We work in conflict-affected areas, along the displacement routes, and in the countries where refugees settle. In cooperation with local communities, we strive for responsible and sustainable solutions. We work toward successful integration and – whenever possible – for the fulfilment of the wish to return home.</a:t>
                      </a:r>
                    </a:p>
                    <a:p>
                      <a:pPr marL="285750" indent="-285750">
                        <a:buFont typeface="Wingdings" panose="05000000000000000000" pitchFamily="2" charset="2"/>
                        <a:buChar char="q"/>
                      </a:pPr>
                      <a:r>
                        <a:rPr lang="en-US" sz="1600" b="1" kern="1200" dirty="0">
                          <a:solidFill>
                            <a:schemeClr val="tx1"/>
                          </a:solidFill>
                          <a:effectLst/>
                          <a:latin typeface="+mn-lt"/>
                          <a:ea typeface="+mn-ea"/>
                          <a:cs typeface="+mn-cs"/>
                        </a:rPr>
                        <a:t>The Danish Refugee Council was founded in Denmark in 1956 and has since grown to become an international humanitarian organization with more than 7,000 staff and 8,000 volunteers. Our vision is a dignified life for all displaced.</a:t>
                      </a:r>
                    </a:p>
                    <a:p>
                      <a:pPr marL="285750" indent="-285750">
                        <a:buFont typeface="Wingdings" panose="05000000000000000000" pitchFamily="2" charset="2"/>
                        <a:buChar char="q"/>
                      </a:pPr>
                      <a:r>
                        <a:rPr lang="en-US" sz="1600" b="1" kern="1200" dirty="0">
                          <a:solidFill>
                            <a:schemeClr val="tx1"/>
                          </a:solidFill>
                          <a:effectLst/>
                          <a:latin typeface="+mn-lt"/>
                          <a:ea typeface="+mn-ea"/>
                          <a:cs typeface="+mn-cs"/>
                        </a:rPr>
                        <a:t>All our efforts are based on our value compass: humanity, respect, independence and neutrality, participation, and honesty and transparency.</a:t>
                      </a:r>
                    </a:p>
                    <a:p>
                      <a:pPr marL="285750" indent="-285750">
                        <a:buFont typeface="Wingdings" panose="05000000000000000000" pitchFamily="2" charset="2"/>
                        <a:buChar char="q"/>
                      </a:pPr>
                      <a:endParaRPr lang="en-US" sz="1600" b="1" kern="1200" dirty="0">
                        <a:solidFill>
                          <a:schemeClr val="tx1"/>
                        </a:solidFill>
                        <a:effectLst/>
                        <a:latin typeface="+mn-lt"/>
                        <a:ea typeface="+mn-ea"/>
                        <a:cs typeface="+mn-cs"/>
                      </a:endParaRPr>
                    </a:p>
                    <a:p>
                      <a:pPr marL="285750" indent="-285750">
                        <a:buFont typeface="Wingdings" panose="05000000000000000000" pitchFamily="2" charset="2"/>
                        <a:buChar char="q"/>
                      </a:pPr>
                      <a:r>
                        <a:rPr lang="en-US" sz="1600" b="1" kern="1200" dirty="0">
                          <a:solidFill>
                            <a:schemeClr val="tx1"/>
                          </a:solidFill>
                          <a:effectLst/>
                          <a:latin typeface="+mn-lt"/>
                          <a:ea typeface="+mn-ea"/>
                          <a:cs typeface="+mn-cs"/>
                        </a:rPr>
                        <a:t>DRC has been operating in the Middle East (ME) region for over a decade, running a combination of emergency, livelihood, protection, and advocacy </a:t>
                      </a:r>
                      <a:r>
                        <a:rPr lang="en-US" sz="1600" b="1" kern="1200" dirty="0" err="1">
                          <a:solidFill>
                            <a:schemeClr val="tx1"/>
                          </a:solidFill>
                          <a:effectLst/>
                          <a:latin typeface="+mn-lt"/>
                          <a:ea typeface="+mn-ea"/>
                          <a:cs typeface="+mn-cs"/>
                        </a:rPr>
                        <a:t>programmes</a:t>
                      </a:r>
                      <a:r>
                        <a:rPr lang="en-US" sz="1600" b="1" kern="1200" dirty="0">
                          <a:solidFill>
                            <a:schemeClr val="tx1"/>
                          </a:solidFill>
                          <a:effectLst/>
                          <a:latin typeface="+mn-lt"/>
                          <a:ea typeface="+mn-ea"/>
                          <a:cs typeface="+mn-cs"/>
                        </a:rPr>
                        <a:t> through Country Offices (COs) in Yemen, Syria, Iraq, Jordan, Lebanon, and Turkey with a Regional Office (RO) in Amman.</a:t>
                      </a:r>
                    </a:p>
                    <a:p>
                      <a:pPr marL="285750" indent="-285750" algn="just">
                        <a:buFont typeface="Arial" panose="020B0604020202020204" pitchFamily="34" charset="0"/>
                        <a:buChar char="•"/>
                      </a:pPr>
                      <a:endParaRPr lang="en-US" sz="1600" b="0" kern="1200" baseline="0" dirty="0">
                        <a:solidFill>
                          <a:schemeClr val="tx1"/>
                        </a:solidFill>
                        <a:latin typeface="Calibri" panose="020F0502020204030204" pitchFamily="34" charset="0"/>
                        <a:ea typeface="+mn-ea"/>
                        <a:cs typeface="Calibri" panose="020F0502020204030204" pitchFamily="34" charset="0"/>
                      </a:endParaRPr>
                    </a:p>
                  </a:txBody>
                  <a:tcPr marL="68580" marR="68580" marT="34290" marB="34290">
                    <a:noFill/>
                  </a:tcPr>
                </a:tc>
                <a:extLst>
                  <a:ext uri="{0D108BD9-81ED-4DB2-BD59-A6C34878D82A}">
                    <a16:rowId xmlns:a16="http://schemas.microsoft.com/office/drawing/2014/main" val="201135446"/>
                  </a:ext>
                </a:extLst>
              </a:tr>
            </a:tbl>
          </a:graphicData>
        </a:graphic>
      </p:graphicFrame>
    </p:spTree>
    <p:extLst>
      <p:ext uri="{BB962C8B-B14F-4D97-AF65-F5344CB8AC3E}">
        <p14:creationId xmlns:p14="http://schemas.microsoft.com/office/powerpoint/2010/main" val="31308750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ctrTitle"/>
          </p:nvPr>
        </p:nvSpPr>
        <p:spPr>
          <a:xfrm>
            <a:off x="1384909" y="3143251"/>
            <a:ext cx="6286500" cy="1236137"/>
          </a:xfrm>
        </p:spPr>
        <p:txBody>
          <a:bodyPr/>
          <a:lstStyle/>
          <a:p>
            <a:br>
              <a:rPr lang="en-US" altLang="da-DK" sz="2100" dirty="0"/>
            </a:br>
            <a:br>
              <a:rPr lang="en-GB" altLang="da-DK" sz="2100" dirty="0"/>
            </a:br>
            <a:br>
              <a:rPr lang="en-GB" altLang="da-DK" sz="2100" dirty="0"/>
            </a:br>
            <a:endParaRPr lang="en-GB" altLang="da-DK" sz="1500" dirty="0"/>
          </a:p>
        </p:txBody>
      </p:sp>
      <p:sp>
        <p:nvSpPr>
          <p:cNvPr id="14" name="Rectangle 13">
            <a:extLst>
              <a:ext uri="{FF2B5EF4-FFF2-40B4-BE49-F238E27FC236}">
                <a16:creationId xmlns:a16="http://schemas.microsoft.com/office/drawing/2014/main" id="{FA7B6B1C-A19D-4359-893D-7BD80CC483B8}"/>
              </a:ext>
            </a:extLst>
          </p:cNvPr>
          <p:cNvSpPr/>
          <p:nvPr/>
        </p:nvSpPr>
        <p:spPr>
          <a:xfrm>
            <a:off x="303904" y="49880"/>
            <a:ext cx="6858000" cy="754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2">
            <a:extLst>
              <a:ext uri="{FF2B5EF4-FFF2-40B4-BE49-F238E27FC236}">
                <a16:creationId xmlns:a16="http://schemas.microsoft.com/office/drawing/2014/main" id="{1ED78EE9-25B4-46B7-BF8C-A4541BDC0BBB}"/>
              </a:ext>
            </a:extLst>
          </p:cNvPr>
          <p:cNvSpPr txBox="1">
            <a:spLocks noChangeArrowheads="1"/>
          </p:cNvSpPr>
          <p:nvPr/>
        </p:nvSpPr>
        <p:spPr bwMode="auto">
          <a:xfrm>
            <a:off x="494852" y="3486151"/>
            <a:ext cx="7364657" cy="123613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3200">
                <a:solidFill>
                  <a:schemeClr val="accent1"/>
                </a:solidFill>
                <a:latin typeface="Arial" charset="0"/>
              </a:defRPr>
            </a:lvl2pPr>
            <a:lvl3pPr algn="l" rtl="0" eaLnBrk="1" fontAlgn="base" hangingPunct="1">
              <a:spcBef>
                <a:spcPct val="0"/>
              </a:spcBef>
              <a:spcAft>
                <a:spcPct val="0"/>
              </a:spcAft>
              <a:defRPr sz="3200">
                <a:solidFill>
                  <a:schemeClr val="accent1"/>
                </a:solidFill>
                <a:latin typeface="Arial" charset="0"/>
              </a:defRPr>
            </a:lvl3pPr>
            <a:lvl4pPr algn="l" rtl="0" eaLnBrk="1" fontAlgn="base" hangingPunct="1">
              <a:spcBef>
                <a:spcPct val="0"/>
              </a:spcBef>
              <a:spcAft>
                <a:spcPct val="0"/>
              </a:spcAft>
              <a:defRPr sz="3200">
                <a:solidFill>
                  <a:schemeClr val="accent1"/>
                </a:solidFill>
                <a:latin typeface="Arial" charset="0"/>
              </a:defRPr>
            </a:lvl4pPr>
            <a:lvl5pPr algn="l" rtl="0" eaLnBrk="1" fontAlgn="base" hangingPunct="1">
              <a:spcBef>
                <a:spcPct val="0"/>
              </a:spcBef>
              <a:spcAft>
                <a:spcPct val="0"/>
              </a:spcAft>
              <a:defRPr sz="3200">
                <a:solidFill>
                  <a:schemeClr val="accent1"/>
                </a:solidFill>
                <a:latin typeface="Arial" charset="0"/>
              </a:defRPr>
            </a:lvl5pPr>
            <a:lvl6pPr marL="457200" algn="l" rtl="0" eaLnBrk="1" fontAlgn="base" hangingPunct="1">
              <a:spcBef>
                <a:spcPct val="0"/>
              </a:spcBef>
              <a:spcAft>
                <a:spcPct val="0"/>
              </a:spcAft>
              <a:defRPr sz="3200">
                <a:solidFill>
                  <a:schemeClr val="accent1"/>
                </a:solidFill>
                <a:latin typeface="Arial" charset="0"/>
              </a:defRPr>
            </a:lvl6pPr>
            <a:lvl7pPr marL="914400" algn="l" rtl="0" eaLnBrk="1" fontAlgn="base" hangingPunct="1">
              <a:spcBef>
                <a:spcPct val="0"/>
              </a:spcBef>
              <a:spcAft>
                <a:spcPct val="0"/>
              </a:spcAft>
              <a:defRPr sz="3200">
                <a:solidFill>
                  <a:schemeClr val="accent1"/>
                </a:solidFill>
                <a:latin typeface="Arial" charset="0"/>
              </a:defRPr>
            </a:lvl7pPr>
            <a:lvl8pPr marL="1371600" algn="l" rtl="0" eaLnBrk="1" fontAlgn="base" hangingPunct="1">
              <a:spcBef>
                <a:spcPct val="0"/>
              </a:spcBef>
              <a:spcAft>
                <a:spcPct val="0"/>
              </a:spcAft>
              <a:defRPr sz="3200">
                <a:solidFill>
                  <a:schemeClr val="accent1"/>
                </a:solidFill>
                <a:latin typeface="Arial" charset="0"/>
              </a:defRPr>
            </a:lvl8pPr>
            <a:lvl9pPr marL="1828800" algn="l" rtl="0" eaLnBrk="1" fontAlgn="base" hangingPunct="1">
              <a:spcBef>
                <a:spcPct val="0"/>
              </a:spcBef>
              <a:spcAft>
                <a:spcPct val="0"/>
              </a:spcAft>
              <a:defRPr sz="3200">
                <a:solidFill>
                  <a:schemeClr val="accent1"/>
                </a:solidFill>
                <a:latin typeface="Arial" charset="0"/>
              </a:defRPr>
            </a:lvl9pPr>
          </a:lstStyle>
          <a:p>
            <a:pPr lvl="0" algn="just"/>
            <a:r>
              <a:rPr lang="en-US" sz="3200" b="1" dirty="0">
                <a:latin typeface="Calibri" panose="020F0502020204030204" pitchFamily="34" charset="0"/>
                <a:cs typeface="Calibri" panose="020F0502020204030204" pitchFamily="34" charset="0"/>
              </a:rPr>
              <a:t>RFP Timeline</a:t>
            </a:r>
          </a:p>
          <a:p>
            <a:endParaRPr lang="en-GB" altLang="da-DK" sz="1800" kern="0" dirty="0">
              <a:latin typeface="Calibri" panose="020F0502020204030204" pitchFamily="34" charset="0"/>
              <a:cs typeface="Calibri" panose="020F0502020204030204" pitchFamily="34" charset="0"/>
            </a:endParaRPr>
          </a:p>
        </p:txBody>
      </p:sp>
      <p:pic>
        <p:nvPicPr>
          <p:cNvPr id="13" name="Picture 12" descr="A drawing of a face&#10;&#10;Description automatically generated">
            <a:extLst>
              <a:ext uri="{FF2B5EF4-FFF2-40B4-BE49-F238E27FC236}">
                <a16:creationId xmlns:a16="http://schemas.microsoft.com/office/drawing/2014/main" id="{8654C206-4DFC-4B38-BC2A-8CB5631F04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4909" y="199958"/>
            <a:ext cx="1186841" cy="590660"/>
          </a:xfrm>
          <a:prstGeom prst="rect">
            <a:avLst/>
          </a:prstGeom>
        </p:spPr>
      </p:pic>
    </p:spTree>
    <p:extLst>
      <p:ext uri="{BB962C8B-B14F-4D97-AF65-F5344CB8AC3E}">
        <p14:creationId xmlns:p14="http://schemas.microsoft.com/office/powerpoint/2010/main" val="10467728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B0BF243D-6B35-4CEC-A07A-244769E4336F}"/>
              </a:ext>
            </a:extLst>
          </p:cNvPr>
          <p:cNvGraphicFramePr>
            <a:graphicFrameLocks noGrp="1"/>
          </p:cNvGraphicFramePr>
          <p:nvPr>
            <p:extLst>
              <p:ext uri="{D42A27DB-BD31-4B8C-83A1-F6EECF244321}">
                <p14:modId xmlns:p14="http://schemas.microsoft.com/office/powerpoint/2010/main" val="2965749908"/>
              </p:ext>
            </p:extLst>
          </p:nvPr>
        </p:nvGraphicFramePr>
        <p:xfrm>
          <a:off x="252549" y="804935"/>
          <a:ext cx="8676299" cy="4121907"/>
        </p:xfrm>
        <a:graphic>
          <a:graphicData uri="http://schemas.openxmlformats.org/drawingml/2006/table">
            <a:tbl>
              <a:tblPr firstRow="1" bandRow="1">
                <a:tableStyleId>{5C22544A-7EE6-4342-B048-85BDC9FD1C3A}</a:tableStyleId>
              </a:tblPr>
              <a:tblGrid>
                <a:gridCol w="8676299">
                  <a:extLst>
                    <a:ext uri="{9D8B030D-6E8A-4147-A177-3AD203B41FA5}">
                      <a16:colId xmlns:a16="http://schemas.microsoft.com/office/drawing/2014/main" val="1646148156"/>
                    </a:ext>
                  </a:extLst>
                </a:gridCol>
              </a:tblGrid>
              <a:tr h="4121907">
                <a:tc>
                  <a:txBody>
                    <a:bodyPr/>
                    <a:lstStyle/>
                    <a:p>
                      <a:endParaRPr lang="en-US" sz="1800" b="1" i="0" u="none" strike="noStrike" kern="1200" baseline="0" dirty="0">
                        <a:solidFill>
                          <a:schemeClr val="tx1"/>
                        </a:solidFill>
                        <a:latin typeface="+mn-lt"/>
                        <a:ea typeface="+mn-ea"/>
                        <a:cs typeface="+mn-cs"/>
                      </a:endParaRPr>
                    </a:p>
                  </a:txBody>
                  <a:tcPr marL="68580" marR="68580" marT="34290" marB="34290">
                    <a:noFill/>
                  </a:tcPr>
                </a:tc>
                <a:extLst>
                  <a:ext uri="{0D108BD9-81ED-4DB2-BD59-A6C34878D82A}">
                    <a16:rowId xmlns:a16="http://schemas.microsoft.com/office/drawing/2014/main" val="201135446"/>
                  </a:ext>
                </a:extLst>
              </a:tr>
            </a:tbl>
          </a:graphicData>
        </a:graphic>
      </p:graphicFrame>
      <p:graphicFrame>
        <p:nvGraphicFramePr>
          <p:cNvPr id="4" name="Table 3">
            <a:extLst>
              <a:ext uri="{FF2B5EF4-FFF2-40B4-BE49-F238E27FC236}">
                <a16:creationId xmlns:a16="http://schemas.microsoft.com/office/drawing/2014/main" id="{C776C3D4-0C68-CAC5-58B9-276D5A20E6FA}"/>
              </a:ext>
            </a:extLst>
          </p:cNvPr>
          <p:cNvGraphicFramePr>
            <a:graphicFrameLocks noGrp="1"/>
          </p:cNvGraphicFramePr>
          <p:nvPr>
            <p:extLst>
              <p:ext uri="{D42A27DB-BD31-4B8C-83A1-F6EECF244321}">
                <p14:modId xmlns:p14="http://schemas.microsoft.com/office/powerpoint/2010/main" val="2558089779"/>
              </p:ext>
            </p:extLst>
          </p:nvPr>
        </p:nvGraphicFramePr>
        <p:xfrm>
          <a:off x="528637" y="804935"/>
          <a:ext cx="8362813" cy="4121906"/>
        </p:xfrm>
        <a:graphic>
          <a:graphicData uri="http://schemas.openxmlformats.org/drawingml/2006/table">
            <a:tbl>
              <a:tblPr firstRow="1" firstCol="1" lastRow="1" lastCol="1" bandRow="1" bandCol="1">
                <a:tableStyleId>{5C22544A-7EE6-4342-B048-85BDC9FD1C3A}</a:tableStyleId>
              </a:tblPr>
              <a:tblGrid>
                <a:gridCol w="486716">
                  <a:extLst>
                    <a:ext uri="{9D8B030D-6E8A-4147-A177-3AD203B41FA5}">
                      <a16:colId xmlns:a16="http://schemas.microsoft.com/office/drawing/2014/main" val="1602994776"/>
                    </a:ext>
                  </a:extLst>
                </a:gridCol>
                <a:gridCol w="3699708">
                  <a:extLst>
                    <a:ext uri="{9D8B030D-6E8A-4147-A177-3AD203B41FA5}">
                      <a16:colId xmlns:a16="http://schemas.microsoft.com/office/drawing/2014/main" val="3302907033"/>
                    </a:ext>
                  </a:extLst>
                </a:gridCol>
                <a:gridCol w="4176389">
                  <a:extLst>
                    <a:ext uri="{9D8B030D-6E8A-4147-A177-3AD203B41FA5}">
                      <a16:colId xmlns:a16="http://schemas.microsoft.com/office/drawing/2014/main" val="2596821720"/>
                    </a:ext>
                  </a:extLst>
                </a:gridCol>
              </a:tblGrid>
              <a:tr h="387124">
                <a:tc>
                  <a:txBody>
                    <a:bodyPr/>
                    <a:lstStyle/>
                    <a:p>
                      <a:pPr marL="0" marR="0" algn="ctr">
                        <a:spcBef>
                          <a:spcPts val="0"/>
                        </a:spcBef>
                        <a:spcAft>
                          <a:spcPts val="0"/>
                        </a:spcAft>
                      </a:pPr>
                      <a:r>
                        <a:rPr lang="en-GB" sz="1000">
                          <a:effectLst/>
                        </a:rPr>
                        <a:t>Line</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rPr>
                        <a:t>Item</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marL="0" marR="0" algn="just">
                        <a:spcBef>
                          <a:spcPts val="0"/>
                        </a:spcBef>
                        <a:spcAft>
                          <a:spcPts val="0"/>
                        </a:spcAft>
                      </a:pPr>
                      <a:r>
                        <a:rPr lang="en-GB" sz="1000">
                          <a:effectLst/>
                        </a:rPr>
                        <a:t>Time, date, address as appropriate</a:t>
                      </a:r>
                      <a:endParaRPr lang="en-GB" sz="1000">
                        <a:effectLst/>
                        <a:latin typeface="Calibri" panose="020F050202020403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990891808"/>
                  </a:ext>
                </a:extLst>
              </a:tr>
              <a:tr h="387124">
                <a:tc>
                  <a:txBody>
                    <a:bodyPr/>
                    <a:lstStyle/>
                    <a:p>
                      <a:pPr marL="0" marR="0" algn="l">
                        <a:spcBef>
                          <a:spcPts val="0"/>
                        </a:spcBef>
                        <a:spcAft>
                          <a:spcPts val="0"/>
                        </a:spcAft>
                        <a:tabLst>
                          <a:tab pos="4903470" algn="l"/>
                        </a:tabLst>
                      </a:pPr>
                      <a:r>
                        <a:rPr lang="en-GB" sz="1000">
                          <a:effectLst/>
                        </a:rPr>
                        <a:t>1</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RFP published</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30 March 2023</a:t>
                      </a:r>
                      <a:endParaRPr lang="en-GB"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68413876"/>
                  </a:ext>
                </a:extLst>
              </a:tr>
              <a:tr h="1423904">
                <a:tc>
                  <a:txBody>
                    <a:bodyPr/>
                    <a:lstStyle/>
                    <a:p>
                      <a:pPr marL="0" marR="0" algn="l">
                        <a:spcBef>
                          <a:spcPts val="0"/>
                        </a:spcBef>
                        <a:spcAft>
                          <a:spcPts val="0"/>
                        </a:spcAft>
                        <a:tabLst>
                          <a:tab pos="4903470" algn="l"/>
                        </a:tabLst>
                      </a:pPr>
                      <a:r>
                        <a:rPr lang="en-GB" sz="1000">
                          <a:effectLst/>
                        </a:rPr>
                        <a:t>2</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Technical meeting date</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spcBef>
                          <a:spcPts val="5"/>
                        </a:spcBef>
                        <a:spcAft>
                          <a:spcPts val="0"/>
                        </a:spcAft>
                      </a:pPr>
                      <a:r>
                        <a:rPr lang="en-GB" sz="1000">
                          <a:effectLst/>
                        </a:rPr>
                        <a:t>6 April 2023–02:00 PM Yemeni Local Time – 11:00 AM GMT – Via Zoom call</a:t>
                      </a:r>
                      <a:endParaRPr lang="en-GB" sz="1100">
                        <a:effectLst/>
                      </a:endParaRPr>
                    </a:p>
                    <a:p>
                      <a:pPr marL="0" marR="0">
                        <a:spcBef>
                          <a:spcPts val="5"/>
                        </a:spcBef>
                        <a:spcAft>
                          <a:spcPts val="0"/>
                        </a:spcAft>
                      </a:pPr>
                      <a:r>
                        <a:rPr lang="en-GB" sz="1000">
                          <a:effectLst/>
                        </a:rPr>
                        <a:t>An invitation to zoom call will be shared later with all bidders who requested the tender documents.</a:t>
                      </a:r>
                      <a:endParaRPr lang="en-GB" sz="110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3843611656"/>
                  </a:ext>
                </a:extLst>
              </a:tr>
              <a:tr h="387124">
                <a:tc>
                  <a:txBody>
                    <a:bodyPr/>
                    <a:lstStyle/>
                    <a:p>
                      <a:pPr marL="0" marR="0" algn="l">
                        <a:spcBef>
                          <a:spcPts val="0"/>
                        </a:spcBef>
                        <a:spcAft>
                          <a:spcPts val="0"/>
                        </a:spcAft>
                        <a:tabLst>
                          <a:tab pos="4903470" algn="l"/>
                        </a:tabLst>
                      </a:pPr>
                      <a:r>
                        <a:rPr lang="en-GB" sz="1000">
                          <a:effectLst/>
                        </a:rPr>
                        <a:t>3</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Closing date for clarifications</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18  April  2023 – 02:00 PM Yemeni Local Time – 05:00 PM GMT</a:t>
                      </a:r>
                      <a:endParaRPr lang="en-GB" sz="120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734795245"/>
                  </a:ext>
                </a:extLst>
              </a:tr>
              <a:tr h="412339">
                <a:tc>
                  <a:txBody>
                    <a:bodyPr/>
                    <a:lstStyle/>
                    <a:p>
                      <a:pPr marL="0" marR="0" algn="l">
                        <a:spcBef>
                          <a:spcPts val="0"/>
                        </a:spcBef>
                        <a:spcAft>
                          <a:spcPts val="0"/>
                        </a:spcAft>
                        <a:tabLst>
                          <a:tab pos="4903470" algn="l"/>
                        </a:tabLst>
                      </a:pPr>
                      <a:r>
                        <a:rPr lang="en-GB" sz="1000">
                          <a:effectLst/>
                        </a:rPr>
                        <a:t>4</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Closing date and time for receipt of bids/proposals</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ts val="1215"/>
                        </a:lnSpc>
                        <a:spcBef>
                          <a:spcPts val="0"/>
                        </a:spcBef>
                        <a:spcAft>
                          <a:spcPts val="0"/>
                        </a:spcAft>
                      </a:pPr>
                      <a:r>
                        <a:rPr lang="en-GB" sz="1000" dirty="0">
                          <a:effectLst/>
                        </a:rPr>
                        <a:t>01 May 2022 – 01:00 PM Yemeni Local Time – 10:00 AM GMT</a:t>
                      </a:r>
                      <a:endParaRPr lang="en-GB" sz="11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231545372"/>
                  </a:ext>
                </a:extLst>
              </a:tr>
              <a:tr h="711952">
                <a:tc>
                  <a:txBody>
                    <a:bodyPr/>
                    <a:lstStyle/>
                    <a:p>
                      <a:pPr marL="0" marR="0" algn="l">
                        <a:spcBef>
                          <a:spcPts val="0"/>
                        </a:spcBef>
                        <a:spcAft>
                          <a:spcPts val="0"/>
                        </a:spcAft>
                        <a:tabLst>
                          <a:tab pos="4903470" algn="l"/>
                        </a:tabLst>
                      </a:pPr>
                      <a:r>
                        <a:rPr lang="en-GB" sz="1000">
                          <a:effectLst/>
                        </a:rPr>
                        <a:t>5</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Tender Opening Location</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dirty="0">
                          <a:effectLst/>
                        </a:rPr>
                        <a:t>DRC main office in Sana’a, Faj Attan, next to Haddah Post Office -Sana’a, Yemen</a:t>
                      </a:r>
                      <a:endParaRPr lang="en-GB" sz="1200" dirty="0">
                        <a:effectLst/>
                        <a:latin typeface="Times New Roman" panose="02020603050405020304" pitchFamily="18" charset="0"/>
                        <a:ea typeface="Times New Roman" panose="02020603050405020304" pitchFamily="18" charset="0"/>
                      </a:endParaRPr>
                    </a:p>
                  </a:txBody>
                  <a:tcPr marL="68580" marR="68580" marT="0" marB="0"/>
                </a:tc>
                <a:extLst>
                  <a:ext uri="{0D108BD9-81ED-4DB2-BD59-A6C34878D82A}">
                    <a16:rowId xmlns:a16="http://schemas.microsoft.com/office/drawing/2014/main" val="3977520335"/>
                  </a:ext>
                </a:extLst>
              </a:tr>
              <a:tr h="412339">
                <a:tc>
                  <a:txBody>
                    <a:bodyPr/>
                    <a:lstStyle/>
                    <a:p>
                      <a:pPr marL="0" marR="0" algn="l">
                        <a:spcBef>
                          <a:spcPts val="0"/>
                        </a:spcBef>
                        <a:spcAft>
                          <a:spcPts val="0"/>
                        </a:spcAft>
                        <a:tabLst>
                          <a:tab pos="4903470" algn="l"/>
                        </a:tabLst>
                      </a:pPr>
                      <a:r>
                        <a:rPr lang="en-GB" sz="1000">
                          <a:effectLst/>
                        </a:rPr>
                        <a:t>6</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gn="l">
                        <a:spcBef>
                          <a:spcPts val="0"/>
                        </a:spcBef>
                        <a:spcAft>
                          <a:spcPts val="0"/>
                        </a:spcAft>
                        <a:tabLst>
                          <a:tab pos="4903470" algn="l"/>
                        </a:tabLst>
                      </a:pPr>
                      <a:r>
                        <a:rPr lang="en-GB" sz="1000">
                          <a:effectLst/>
                        </a:rPr>
                        <a:t>Tender Opening Date and time </a:t>
                      </a:r>
                      <a:endParaRPr lang="en-GB" sz="1200">
                        <a:effectLst/>
                        <a:latin typeface="Times New Roman" panose="02020603050405020304" pitchFamily="18" charset="0"/>
                        <a:ea typeface="Times New Roman" panose="02020603050405020304" pitchFamily="18" charset="0"/>
                      </a:endParaRPr>
                    </a:p>
                  </a:txBody>
                  <a:tcPr marL="68580" marR="68580" marT="0" marB="0"/>
                </a:tc>
                <a:tc>
                  <a:txBody>
                    <a:bodyPr/>
                    <a:lstStyle/>
                    <a:p>
                      <a:pPr marL="0" marR="0">
                        <a:lnSpc>
                          <a:spcPts val="1215"/>
                        </a:lnSpc>
                        <a:spcBef>
                          <a:spcPts val="5"/>
                        </a:spcBef>
                        <a:spcAft>
                          <a:spcPts val="0"/>
                        </a:spcAft>
                      </a:pPr>
                      <a:r>
                        <a:rPr lang="en-GB" sz="1000" dirty="0">
                          <a:effectLst/>
                        </a:rPr>
                        <a:t>03 May 2023 – 10:00 AM Yemeni Local Time – 08:00 GMT</a:t>
                      </a:r>
                      <a:endParaRPr lang="en-GB" sz="1100" dirty="0">
                        <a:effectLst/>
                        <a:latin typeface="Calibri" panose="020F0502020204030204" pitchFamily="34" charset="0"/>
                        <a:ea typeface="Calibri" panose="020F0502020204030204" pitchFamily="34" charset="0"/>
                      </a:endParaRPr>
                    </a:p>
                  </a:txBody>
                  <a:tcPr marL="68580" marR="68580" marT="0" marB="0"/>
                </a:tc>
                <a:extLst>
                  <a:ext uri="{0D108BD9-81ED-4DB2-BD59-A6C34878D82A}">
                    <a16:rowId xmlns:a16="http://schemas.microsoft.com/office/drawing/2014/main" val="1773469071"/>
                  </a:ext>
                </a:extLst>
              </a:tr>
            </a:tbl>
          </a:graphicData>
        </a:graphic>
      </p:graphicFrame>
    </p:spTree>
    <p:extLst>
      <p:ext uri="{BB962C8B-B14F-4D97-AF65-F5344CB8AC3E}">
        <p14:creationId xmlns:p14="http://schemas.microsoft.com/office/powerpoint/2010/main" val="24405215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7" name="Rectangle 2"/>
          <p:cNvSpPr>
            <a:spLocks noGrp="1" noChangeArrowheads="1"/>
          </p:cNvSpPr>
          <p:nvPr>
            <p:ph type="ctrTitle"/>
          </p:nvPr>
        </p:nvSpPr>
        <p:spPr>
          <a:xfrm>
            <a:off x="1384909" y="3143251"/>
            <a:ext cx="6286500" cy="1236137"/>
          </a:xfrm>
        </p:spPr>
        <p:txBody>
          <a:bodyPr/>
          <a:lstStyle/>
          <a:p>
            <a:br>
              <a:rPr lang="en-US" altLang="da-DK" sz="2100" dirty="0"/>
            </a:br>
            <a:br>
              <a:rPr lang="en-GB" altLang="da-DK" sz="2100" dirty="0"/>
            </a:br>
            <a:br>
              <a:rPr lang="en-GB" altLang="da-DK" sz="2100" dirty="0"/>
            </a:br>
            <a:endParaRPr lang="en-GB" altLang="da-DK" sz="1500" dirty="0"/>
          </a:p>
        </p:txBody>
      </p:sp>
      <p:sp>
        <p:nvSpPr>
          <p:cNvPr id="14" name="Rectangle 13">
            <a:extLst>
              <a:ext uri="{FF2B5EF4-FFF2-40B4-BE49-F238E27FC236}">
                <a16:creationId xmlns:a16="http://schemas.microsoft.com/office/drawing/2014/main" id="{FA7B6B1C-A19D-4359-893D-7BD80CC483B8}"/>
              </a:ext>
            </a:extLst>
          </p:cNvPr>
          <p:cNvSpPr/>
          <p:nvPr/>
        </p:nvSpPr>
        <p:spPr>
          <a:xfrm>
            <a:off x="303904" y="49880"/>
            <a:ext cx="6858000" cy="754816"/>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2">
            <a:extLst>
              <a:ext uri="{FF2B5EF4-FFF2-40B4-BE49-F238E27FC236}">
                <a16:creationId xmlns:a16="http://schemas.microsoft.com/office/drawing/2014/main" id="{1ED78EE9-25B4-46B7-BF8C-A4541BDC0BBB}"/>
              </a:ext>
            </a:extLst>
          </p:cNvPr>
          <p:cNvSpPr txBox="1">
            <a:spLocks noChangeArrowheads="1"/>
          </p:cNvSpPr>
          <p:nvPr/>
        </p:nvSpPr>
        <p:spPr bwMode="auto">
          <a:xfrm>
            <a:off x="394434" y="3474721"/>
            <a:ext cx="7364657" cy="1236137"/>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algn="l" rtl="0" eaLnBrk="1" fontAlgn="base" hangingPunct="1">
              <a:spcBef>
                <a:spcPct val="0"/>
              </a:spcBef>
              <a:spcAft>
                <a:spcPct val="0"/>
              </a:spcAft>
              <a:defRPr sz="2400">
                <a:solidFill>
                  <a:schemeClr val="bg1"/>
                </a:solidFill>
                <a:latin typeface="+mj-lt"/>
                <a:ea typeface="+mj-ea"/>
                <a:cs typeface="+mj-cs"/>
              </a:defRPr>
            </a:lvl1pPr>
            <a:lvl2pPr algn="l" rtl="0" eaLnBrk="1" fontAlgn="base" hangingPunct="1">
              <a:spcBef>
                <a:spcPct val="0"/>
              </a:spcBef>
              <a:spcAft>
                <a:spcPct val="0"/>
              </a:spcAft>
              <a:defRPr sz="3200">
                <a:solidFill>
                  <a:schemeClr val="accent1"/>
                </a:solidFill>
                <a:latin typeface="Arial" charset="0"/>
              </a:defRPr>
            </a:lvl2pPr>
            <a:lvl3pPr algn="l" rtl="0" eaLnBrk="1" fontAlgn="base" hangingPunct="1">
              <a:spcBef>
                <a:spcPct val="0"/>
              </a:spcBef>
              <a:spcAft>
                <a:spcPct val="0"/>
              </a:spcAft>
              <a:defRPr sz="3200">
                <a:solidFill>
                  <a:schemeClr val="accent1"/>
                </a:solidFill>
                <a:latin typeface="Arial" charset="0"/>
              </a:defRPr>
            </a:lvl3pPr>
            <a:lvl4pPr algn="l" rtl="0" eaLnBrk="1" fontAlgn="base" hangingPunct="1">
              <a:spcBef>
                <a:spcPct val="0"/>
              </a:spcBef>
              <a:spcAft>
                <a:spcPct val="0"/>
              </a:spcAft>
              <a:defRPr sz="3200">
                <a:solidFill>
                  <a:schemeClr val="accent1"/>
                </a:solidFill>
                <a:latin typeface="Arial" charset="0"/>
              </a:defRPr>
            </a:lvl4pPr>
            <a:lvl5pPr algn="l" rtl="0" eaLnBrk="1" fontAlgn="base" hangingPunct="1">
              <a:spcBef>
                <a:spcPct val="0"/>
              </a:spcBef>
              <a:spcAft>
                <a:spcPct val="0"/>
              </a:spcAft>
              <a:defRPr sz="3200">
                <a:solidFill>
                  <a:schemeClr val="accent1"/>
                </a:solidFill>
                <a:latin typeface="Arial" charset="0"/>
              </a:defRPr>
            </a:lvl5pPr>
            <a:lvl6pPr marL="457200" algn="l" rtl="0" eaLnBrk="1" fontAlgn="base" hangingPunct="1">
              <a:spcBef>
                <a:spcPct val="0"/>
              </a:spcBef>
              <a:spcAft>
                <a:spcPct val="0"/>
              </a:spcAft>
              <a:defRPr sz="3200">
                <a:solidFill>
                  <a:schemeClr val="accent1"/>
                </a:solidFill>
                <a:latin typeface="Arial" charset="0"/>
              </a:defRPr>
            </a:lvl6pPr>
            <a:lvl7pPr marL="914400" algn="l" rtl="0" eaLnBrk="1" fontAlgn="base" hangingPunct="1">
              <a:spcBef>
                <a:spcPct val="0"/>
              </a:spcBef>
              <a:spcAft>
                <a:spcPct val="0"/>
              </a:spcAft>
              <a:defRPr sz="3200">
                <a:solidFill>
                  <a:schemeClr val="accent1"/>
                </a:solidFill>
                <a:latin typeface="Arial" charset="0"/>
              </a:defRPr>
            </a:lvl7pPr>
            <a:lvl8pPr marL="1371600" algn="l" rtl="0" eaLnBrk="1" fontAlgn="base" hangingPunct="1">
              <a:spcBef>
                <a:spcPct val="0"/>
              </a:spcBef>
              <a:spcAft>
                <a:spcPct val="0"/>
              </a:spcAft>
              <a:defRPr sz="3200">
                <a:solidFill>
                  <a:schemeClr val="accent1"/>
                </a:solidFill>
                <a:latin typeface="Arial" charset="0"/>
              </a:defRPr>
            </a:lvl8pPr>
            <a:lvl9pPr marL="1828800" algn="l" rtl="0" eaLnBrk="1" fontAlgn="base" hangingPunct="1">
              <a:spcBef>
                <a:spcPct val="0"/>
              </a:spcBef>
              <a:spcAft>
                <a:spcPct val="0"/>
              </a:spcAft>
              <a:defRPr sz="3200">
                <a:solidFill>
                  <a:schemeClr val="accent1"/>
                </a:solidFill>
                <a:latin typeface="Arial" charset="0"/>
              </a:defRPr>
            </a:lvl9pPr>
          </a:lstStyle>
          <a:p>
            <a:pPr lvl="0" algn="just"/>
            <a:endParaRPr lang="en-US" sz="3200" dirty="0">
              <a:latin typeface="Calibri" panose="020F0502020204030204" pitchFamily="34" charset="0"/>
              <a:cs typeface="Calibri" panose="020F0502020204030204" pitchFamily="34" charset="0"/>
            </a:endParaRPr>
          </a:p>
          <a:p>
            <a:r>
              <a:rPr lang="en-GB" altLang="da-DK" sz="2800" kern="0" dirty="0">
                <a:latin typeface="Calibri" panose="020F0502020204030204" pitchFamily="34" charset="0"/>
                <a:cs typeface="Calibri" panose="020F0502020204030204" pitchFamily="34" charset="0"/>
              </a:rPr>
              <a:t>Project Background and Estimated Amount.</a:t>
            </a:r>
          </a:p>
          <a:p>
            <a:endParaRPr lang="en-GB" altLang="da-DK" sz="2800" kern="0" dirty="0">
              <a:latin typeface="Calibri" panose="020F0502020204030204" pitchFamily="34" charset="0"/>
              <a:cs typeface="Calibri" panose="020F0502020204030204" pitchFamily="34" charset="0"/>
            </a:endParaRPr>
          </a:p>
        </p:txBody>
      </p:sp>
      <p:pic>
        <p:nvPicPr>
          <p:cNvPr id="13" name="Picture 12" descr="A drawing of a face&#10;&#10;Description automatically generated">
            <a:extLst>
              <a:ext uri="{FF2B5EF4-FFF2-40B4-BE49-F238E27FC236}">
                <a16:creationId xmlns:a16="http://schemas.microsoft.com/office/drawing/2014/main" id="{8654C206-4DFC-4B38-BC2A-8CB5631F040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904" y="173452"/>
            <a:ext cx="1186841" cy="590660"/>
          </a:xfrm>
          <a:prstGeom prst="rect">
            <a:avLst/>
          </a:prstGeom>
        </p:spPr>
      </p:pic>
    </p:spTree>
    <p:extLst>
      <p:ext uri="{BB962C8B-B14F-4D97-AF65-F5344CB8AC3E}">
        <p14:creationId xmlns:p14="http://schemas.microsoft.com/office/powerpoint/2010/main" val="31153803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TextBox 58"/>
          <p:cNvSpPr txBox="1"/>
          <p:nvPr/>
        </p:nvSpPr>
        <p:spPr>
          <a:xfrm>
            <a:off x="215152" y="114670"/>
            <a:ext cx="7557247" cy="830997"/>
          </a:xfrm>
          <a:prstGeom prst="rect">
            <a:avLst/>
          </a:prstGeom>
          <a:noFill/>
        </p:spPr>
        <p:txBody>
          <a:bodyPr wrap="square" rtlCol="0">
            <a:spAutoFit/>
          </a:bodyPr>
          <a:lstStyle/>
          <a:p>
            <a:pPr algn="l"/>
            <a:r>
              <a:rPr lang="en-GB"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PROJECT BACKGROUND</a:t>
            </a:r>
            <a:r>
              <a:rPr lang="ar-YE"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rPr>
              <a:t>  :خلفية المشروع </a:t>
            </a:r>
            <a:endParaRPr lang="en-GB"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endParaRPr>
          </a:p>
          <a:p>
            <a:pPr algn="l"/>
            <a:endParaRPr lang="ar-YE" sz="2400" b="1" dirty="0">
              <a:solidFill>
                <a:schemeClr val="accent1"/>
              </a:solidFill>
              <a:latin typeface="Calibri" panose="020F0502020204030204" pitchFamily="34" charset="0"/>
              <a:ea typeface="Source Sans Pro" panose="020B0503030403020204" pitchFamily="34" charset="0"/>
              <a:cs typeface="Calibri" panose="020F0502020204030204" pitchFamily="34" charset="0"/>
            </a:endParaRPr>
          </a:p>
        </p:txBody>
      </p:sp>
      <p:graphicFrame>
        <p:nvGraphicFramePr>
          <p:cNvPr id="2" name="Table 1">
            <a:extLst>
              <a:ext uri="{FF2B5EF4-FFF2-40B4-BE49-F238E27FC236}">
                <a16:creationId xmlns:a16="http://schemas.microsoft.com/office/drawing/2014/main" id="{B0BF243D-6B35-4CEC-A07A-244769E4336F}"/>
              </a:ext>
            </a:extLst>
          </p:cNvPr>
          <p:cNvGraphicFramePr>
            <a:graphicFrameLocks noGrp="1"/>
          </p:cNvGraphicFramePr>
          <p:nvPr>
            <p:extLst>
              <p:ext uri="{D42A27DB-BD31-4B8C-83A1-F6EECF244321}">
                <p14:modId xmlns:p14="http://schemas.microsoft.com/office/powerpoint/2010/main" val="1436969136"/>
              </p:ext>
            </p:extLst>
          </p:nvPr>
        </p:nvGraphicFramePr>
        <p:xfrm>
          <a:off x="96820" y="702065"/>
          <a:ext cx="8832028" cy="4091940"/>
        </p:xfrm>
        <a:graphic>
          <a:graphicData uri="http://schemas.openxmlformats.org/drawingml/2006/table">
            <a:tbl>
              <a:tblPr firstRow="1" bandRow="1">
                <a:tableStyleId>{5C22544A-7EE6-4342-B048-85BDC9FD1C3A}</a:tableStyleId>
              </a:tblPr>
              <a:tblGrid>
                <a:gridCol w="8832028">
                  <a:extLst>
                    <a:ext uri="{9D8B030D-6E8A-4147-A177-3AD203B41FA5}">
                      <a16:colId xmlns:a16="http://schemas.microsoft.com/office/drawing/2014/main" val="1646148156"/>
                    </a:ext>
                  </a:extLst>
                </a:gridCol>
              </a:tblGrid>
              <a:tr h="3587451">
                <a:tc>
                  <a:txBody>
                    <a:bodyPr/>
                    <a:lstStyle/>
                    <a:p>
                      <a:pPr marL="457200" lvl="1" indent="0" algn="r" rtl="1">
                        <a:buFont typeface="+mj-lt"/>
                        <a:buNone/>
                      </a:pPr>
                      <a:r>
                        <a:rPr lang="ar-YE" sz="2000" b="1" kern="1200" baseline="0" dirty="0">
                          <a:solidFill>
                            <a:schemeClr val="tx1"/>
                          </a:solidFill>
                          <a:latin typeface="Calibri" panose="020F0502020204030204" pitchFamily="34" charset="0"/>
                          <a:ea typeface="+mn-ea"/>
                          <a:cs typeface="Calibri" panose="020F0502020204030204" pitchFamily="34" charset="0"/>
                        </a:rPr>
                        <a:t>يتمثل هدف برنامج المساعدة النقدية في [توفير استجابة إنسانية للأفراد النازحين داخليًا الأكثر حاجة مؤخرًا من خلال المساعدة النقدية متعددة الأغراض "</a:t>
                      </a:r>
                      <a:r>
                        <a:rPr lang="en-US" sz="2000" b="1" kern="1200" baseline="0" dirty="0">
                          <a:solidFill>
                            <a:schemeClr val="tx1"/>
                          </a:solidFill>
                          <a:latin typeface="Calibri" panose="020F0502020204030204" pitchFamily="34" charset="0"/>
                          <a:ea typeface="+mn-ea"/>
                          <a:cs typeface="Calibri" panose="020F0502020204030204" pitchFamily="34" charset="0"/>
                        </a:rPr>
                        <a:t>MPCA" ، </a:t>
                      </a:r>
                      <a:r>
                        <a:rPr lang="ar-YE" sz="2000" b="1" kern="1200" baseline="0" dirty="0">
                          <a:solidFill>
                            <a:schemeClr val="tx1"/>
                          </a:solidFill>
                          <a:latin typeface="Calibri" panose="020F0502020204030204" pitchFamily="34" charset="0"/>
                          <a:ea typeface="+mn-ea"/>
                          <a:cs typeface="Calibri" panose="020F0502020204030204" pitchFamily="34" charset="0"/>
                        </a:rPr>
                        <a:t>مع التركيز على توسيع الوصول الإنساني] ؛ كما تعتزم توفير الاختيار والمرونة للمستفيدين لاستخدام النقود حسب احتياجاتهم. سيغطي ذلك قطاعات برنامج المجلس الدنمركي للاجئين: الأمن الغذائي ، والتعافي الاقتصادي ، والمأوى ، والمياه والصرف الصحي والنظافة الصحية (المياه والصرف الصحي والنظافة) ، وخدمات المجتمع و </a:t>
                      </a:r>
                      <a:r>
                        <a:rPr lang="en-US" sz="2000" b="1" kern="1200" baseline="0" dirty="0">
                          <a:solidFill>
                            <a:schemeClr val="tx1"/>
                          </a:solidFill>
                          <a:latin typeface="Calibri" panose="020F0502020204030204" pitchFamily="34" charset="0"/>
                          <a:ea typeface="+mn-ea"/>
                          <a:cs typeface="Calibri" panose="020F0502020204030204" pitchFamily="34" charset="0"/>
                        </a:rPr>
                        <a:t>RRM (</a:t>
                      </a:r>
                      <a:r>
                        <a:rPr lang="ar-YE" sz="2000" b="1" kern="1200" baseline="0" dirty="0">
                          <a:solidFill>
                            <a:schemeClr val="tx1"/>
                          </a:solidFill>
                          <a:latin typeface="Calibri" panose="020F0502020204030204" pitchFamily="34" charset="0"/>
                          <a:ea typeface="+mn-ea"/>
                          <a:cs typeface="Calibri" panose="020F0502020204030204" pitchFamily="34" charset="0"/>
                        </a:rPr>
                        <a:t>آلية الاستجابة السريعة).</a:t>
                      </a:r>
                    </a:p>
                    <a:p>
                      <a:pPr marL="457200" lvl="1" indent="0" algn="l" rtl="0">
                        <a:buFont typeface="+mj-lt"/>
                        <a:buNone/>
                      </a:pPr>
                      <a:r>
                        <a:rPr lang="en-US" sz="1800" b="1" kern="1200" baseline="0" dirty="0">
                          <a:solidFill>
                            <a:schemeClr val="tx1"/>
                          </a:solidFill>
                          <a:latin typeface="Calibri" panose="020F0502020204030204" pitchFamily="34" charset="0"/>
                          <a:ea typeface="+mn-ea"/>
                          <a:cs typeface="Calibri" panose="020F0502020204030204" pitchFamily="34" charset="0"/>
                        </a:rPr>
                        <a:t>The Cash Assistance </a:t>
                      </a:r>
                      <a:r>
                        <a:rPr lang="en-US" sz="1800" b="1" kern="1200" baseline="0" dirty="0" err="1">
                          <a:solidFill>
                            <a:schemeClr val="tx1"/>
                          </a:solidFill>
                          <a:latin typeface="Calibri" panose="020F0502020204030204" pitchFamily="34" charset="0"/>
                          <a:ea typeface="+mn-ea"/>
                          <a:cs typeface="Calibri" panose="020F0502020204030204" pitchFamily="34" charset="0"/>
                        </a:rPr>
                        <a:t>Programme’s</a:t>
                      </a:r>
                      <a:r>
                        <a:rPr lang="en-US" sz="1800" b="1" kern="1200" baseline="0" dirty="0">
                          <a:solidFill>
                            <a:schemeClr val="tx1"/>
                          </a:solidFill>
                          <a:latin typeface="Calibri" panose="020F0502020204030204" pitchFamily="34" charset="0"/>
                          <a:ea typeface="+mn-ea"/>
                          <a:cs typeface="Calibri" panose="020F0502020204030204" pitchFamily="34" charset="0"/>
                        </a:rPr>
                        <a:t> goal is to provide acute humanitarian response to the most vulnerable recently internally displaced individuals via Multi-Purpose Cash Assistance “MPCA”,  and All payments in North or South as advised by DRC supply chain/designated staff with a focus on expanding humanitarian access; it also intends to provide choice and flexibility to beneficiaries for usage of cash as per their needs. This will cover DRC’s program sectors: Food Security, Economic Recovery, Shelter, WASH (Water, Sanitation and Hygiene), Community Services and RRM (Rapid Response Mechanism).</a:t>
                      </a:r>
                    </a:p>
                  </a:txBody>
                  <a:tcPr marL="68580" marR="68580" marT="34290" marB="34290">
                    <a:noFill/>
                  </a:tcPr>
                </a:tc>
                <a:extLst>
                  <a:ext uri="{0D108BD9-81ED-4DB2-BD59-A6C34878D82A}">
                    <a16:rowId xmlns:a16="http://schemas.microsoft.com/office/drawing/2014/main" val="201135446"/>
                  </a:ext>
                </a:extLst>
              </a:tr>
            </a:tbl>
          </a:graphicData>
        </a:graphic>
      </p:graphicFrame>
    </p:spTree>
    <p:extLst>
      <p:ext uri="{BB962C8B-B14F-4D97-AF65-F5344CB8AC3E}">
        <p14:creationId xmlns:p14="http://schemas.microsoft.com/office/powerpoint/2010/main" val="1283433582"/>
      </p:ext>
    </p:extLst>
  </p:cSld>
  <p:clrMapOvr>
    <a:masterClrMapping/>
  </p:clrMapOvr>
</p:sld>
</file>

<file path=ppt/theme/theme1.xml><?xml version="1.0" encoding="utf-8"?>
<a:theme xmlns:a="http://schemas.openxmlformats.org/drawingml/2006/main" name="DRC">
  <a:themeElements>
    <a:clrScheme name="DRC 2020">
      <a:dk1>
        <a:srgbClr val="000000"/>
      </a:dk1>
      <a:lt1>
        <a:srgbClr val="FFFFFF"/>
      </a:lt1>
      <a:dk2>
        <a:srgbClr val="AF161E"/>
      </a:dk2>
      <a:lt2>
        <a:srgbClr val="788A97"/>
      </a:lt2>
      <a:accent1>
        <a:srgbClr val="AF161E"/>
      </a:accent1>
      <a:accent2>
        <a:srgbClr val="A5C082"/>
      </a:accent2>
      <a:accent3>
        <a:srgbClr val="E94F35"/>
      </a:accent3>
      <a:accent4>
        <a:srgbClr val="FFD300"/>
      </a:accent4>
      <a:accent5>
        <a:srgbClr val="61C3D9"/>
      </a:accent5>
      <a:accent6>
        <a:srgbClr val="00A870"/>
      </a:accent6>
      <a:hlink>
        <a:srgbClr val="AF161E"/>
      </a:hlink>
      <a:folHlink>
        <a:srgbClr val="788A97"/>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0080A5"/>
        </a:lt2>
        <a:accent1>
          <a:srgbClr val="AE1A28"/>
        </a:accent1>
        <a:accent2>
          <a:srgbClr val="A7A9AC"/>
        </a:accent2>
        <a:accent3>
          <a:srgbClr val="FFFFFF"/>
        </a:accent3>
        <a:accent4>
          <a:srgbClr val="000000"/>
        </a:accent4>
        <a:accent5>
          <a:srgbClr val="D3ABAC"/>
        </a:accent5>
        <a:accent6>
          <a:srgbClr val="97999B"/>
        </a:accent6>
        <a:hlink>
          <a:srgbClr val="A7B601"/>
        </a:hlink>
        <a:folHlink>
          <a:srgbClr val="F46E0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Blank UK 2020.potx" id="{DE6088D4-AB0F-4781-A65D-3A6E89F90437}" vid="{14AE7E6F-85FA-4796-AF4E-8FEC1BE77321}"/>
    </a:ext>
  </a:extLst>
</a:theme>
</file>

<file path=ppt/theme/theme2.xml><?xml version="1.0" encoding="utf-8"?>
<a:theme xmlns:a="http://schemas.openxmlformats.org/drawingml/2006/main" name="Kontortema">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Kontor">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onto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BEA2DD6BBC1C774B9F53E1A7B55401EE" ma:contentTypeVersion="12" ma:contentTypeDescription="Opret et nyt dokument." ma:contentTypeScope="" ma:versionID="f9ae24939ebbab5d73c77dad2b30be54">
  <xsd:schema xmlns:xsd="http://www.w3.org/2001/XMLSchema" xmlns:xs="http://www.w3.org/2001/XMLSchema" xmlns:p="http://schemas.microsoft.com/office/2006/metadata/properties" xmlns:ns3="0b067345-d96e-46f4-b5db-e18bbf0d21dd" xmlns:ns4="1ae7d772-c8ef-4243-8270-33d81ccb5b57" targetNamespace="http://schemas.microsoft.com/office/2006/metadata/properties" ma:root="true" ma:fieldsID="2216461362f0e35303de2d227fe8ab4e" ns3:_="" ns4:_="">
    <xsd:import namespace="0b067345-d96e-46f4-b5db-e18bbf0d21dd"/>
    <xsd:import namespace="1ae7d772-c8ef-4243-8270-33d81ccb5b57"/>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element ref="ns3: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b067345-d96e-46f4-b5db-e18bbf0d21d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dexed="true" ma:internalName="MediaServiceDateTaken"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_activity" ma:index="19" nillable="true" ma:displayName="_activity" ma:hidden="true" ma:internalName="_activity">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ae7d772-c8ef-4243-8270-33d81ccb5b57" elementFormDefault="qualified">
    <xsd:import namespace="http://schemas.microsoft.com/office/2006/documentManagement/types"/>
    <xsd:import namespace="http://schemas.microsoft.com/office/infopath/2007/PartnerControls"/>
    <xsd:element name="SharedWithUsers" ma:index="10" nillable="true" ma:displayName="Delt med"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Delt med detaljer" ma:internalName="SharedWithDetails" ma:readOnly="true">
      <xsd:simpleType>
        <xsd:restriction base="dms:Note">
          <xsd:maxLength value="255"/>
        </xsd:restriction>
      </xsd:simpleType>
    </xsd:element>
    <xsd:element name="SharingHintHash" ma:index="12" nillable="true" ma:displayName="Hashværdi for deling"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_activity xmlns="0b067345-d96e-46f4-b5db-e18bbf0d21dd"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F6A1626-B560-405F-BA7C-36029AACBE1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b067345-d96e-46f4-b5db-e18bbf0d21dd"/>
    <ds:schemaRef ds:uri="1ae7d772-c8ef-4243-8270-33d81ccb5b5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979D8E1-A1A3-4929-B3B0-24F1AF582769}">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1ae7d772-c8ef-4243-8270-33d81ccb5b57"/>
    <ds:schemaRef ds:uri="0b067345-d96e-46f4-b5db-e18bbf0d21dd"/>
    <ds:schemaRef ds:uri="http://www.w3.org/XML/1998/namespace"/>
  </ds:schemaRefs>
</ds:datastoreItem>
</file>

<file path=customXml/itemProps3.xml><?xml version="1.0" encoding="utf-8"?>
<ds:datastoreItem xmlns:ds="http://schemas.openxmlformats.org/officeDocument/2006/customXml" ds:itemID="{431A3D65-3920-46AD-A67F-85EAFA07330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1193</TotalTime>
  <Words>2706</Words>
  <Application>Microsoft Office PowerPoint</Application>
  <PresentationFormat>On-screen Show (16:9)</PresentationFormat>
  <Paragraphs>293</Paragraphs>
  <Slides>25</Slides>
  <Notes>13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Arial</vt:lpstr>
      <vt:lpstr>Calibri</vt:lpstr>
      <vt:lpstr>Calibri Light</vt:lpstr>
      <vt:lpstr>Courier New</vt:lpstr>
      <vt:lpstr>Symbol</vt:lpstr>
      <vt:lpstr>Times New Roman</vt:lpstr>
      <vt:lpstr>Wingdings</vt:lpstr>
      <vt:lpstr>DRC</vt:lpstr>
      <vt:lpstr>PowerPoint Presentation</vt:lpstr>
      <vt:lpstr>PowerPoint Presentation</vt:lpstr>
      <vt:lpstr>PowerPoint Presentation</vt:lpstr>
      <vt:lpstr>   </vt:lpstr>
      <vt:lpstr>PowerPoint Presentation</vt:lpstr>
      <vt:lpstr>   </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   </vt:lpstr>
      <vt:lpstr>   </vt:lpstr>
      <vt:lpstr>PowerPoint Presentation</vt:lpstr>
      <vt:lpstr>PowerPoint Presentation</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Ala'a Shihab</cp:lastModifiedBy>
  <cp:revision>109</cp:revision>
  <dcterms:created xsi:type="dcterms:W3CDTF">2020-06-21T07:44:33Z</dcterms:created>
  <dcterms:modified xsi:type="dcterms:W3CDTF">2023-04-10T08:14:20Z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0x010100BEA2DD6BBC1C774B9F53E1A7B55401EE</vt:lpwstr>
  </property>
</Properties>
</file>