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40C57-3D10-0DB1-7A81-F37D9F94C638}" v="2" dt="2023-05-23T07:32:36.057"/>
    <p1510:client id="{B769C6A6-B4E5-FB3A-C07B-D66270959BE3}" v="153" dt="2023-05-23T09:51:20.751"/>
    <p1510:client id="{B8F92C5C-3B44-E18E-0D2A-6F3D49DF4028}" v="389" dt="2023-05-23T07:57:29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a Vlachou" userId="S::wp124@drc.ngo::03beefe5-df39-4efd-9b8d-0d3a0505fbb3" providerId="AD" clId="Web-{AEF40C57-3D10-0DB1-7A81-F37D9F94C638}"/>
    <pc:docChg chg="modSld">
      <pc:chgData name="Dimitra Vlachou" userId="S::wp124@drc.ngo::03beefe5-df39-4efd-9b8d-0d3a0505fbb3" providerId="AD" clId="Web-{AEF40C57-3D10-0DB1-7A81-F37D9F94C638}" dt="2023-05-23T07:32:36.057" v="1"/>
      <pc:docMkLst>
        <pc:docMk/>
      </pc:docMkLst>
      <pc:sldChg chg="addSp delSp">
        <pc:chgData name="Dimitra Vlachou" userId="S::wp124@drc.ngo::03beefe5-df39-4efd-9b8d-0d3a0505fbb3" providerId="AD" clId="Web-{AEF40C57-3D10-0DB1-7A81-F37D9F94C638}" dt="2023-05-23T07:32:36.057" v="1"/>
        <pc:sldMkLst>
          <pc:docMk/>
          <pc:sldMk cId="0" sldId="256"/>
        </pc:sldMkLst>
        <pc:spChg chg="add del">
          <ac:chgData name="Dimitra Vlachou" userId="S::wp124@drc.ngo::03beefe5-df39-4efd-9b8d-0d3a0505fbb3" providerId="AD" clId="Web-{AEF40C57-3D10-0DB1-7A81-F37D9F94C638}" dt="2023-05-23T07:32:36.057" v="1"/>
          <ac:spMkLst>
            <pc:docMk/>
            <pc:sldMk cId="0" sldId="256"/>
            <ac:spMk id="5" creationId="{00000000-0000-0000-0000-000000000000}"/>
          </ac:spMkLst>
        </pc:spChg>
      </pc:sldChg>
    </pc:docChg>
  </pc:docChgLst>
  <pc:docChgLst>
    <pc:chgData name="Vasileios Papageorgas" userId="71ae12d9-c60f-4bd4-898a-0b5905b5f43d" providerId="ADAL" clId="{0A2A86FE-CDBB-4FE8-A242-A39BE14786D8}"/>
    <pc:docChg chg="undo custSel modSld">
      <pc:chgData name="Vasileios Papageorgas" userId="71ae12d9-c60f-4bd4-898a-0b5905b5f43d" providerId="ADAL" clId="{0A2A86FE-CDBB-4FE8-A242-A39BE14786D8}" dt="2023-01-18T08:46:57.896" v="180" actId="1076"/>
      <pc:docMkLst>
        <pc:docMk/>
      </pc:docMkLst>
      <pc:sldChg chg="delSp modSp mod">
        <pc:chgData name="Vasileios Papageorgas" userId="71ae12d9-c60f-4bd4-898a-0b5905b5f43d" providerId="ADAL" clId="{0A2A86FE-CDBB-4FE8-A242-A39BE14786D8}" dt="2023-01-18T08:46:57.896" v="180" actId="1076"/>
        <pc:sldMkLst>
          <pc:docMk/>
          <pc:sldMk cId="0" sldId="256"/>
        </pc:sldMkLst>
        <pc:spChg chg="mod">
          <ac:chgData name="Vasileios Papageorgas" userId="71ae12d9-c60f-4bd4-898a-0b5905b5f43d" providerId="ADAL" clId="{0A2A86FE-CDBB-4FE8-A242-A39BE14786D8}" dt="2023-01-18T08:45:02.984" v="169" actId="14100"/>
          <ac:spMkLst>
            <pc:docMk/>
            <pc:sldMk cId="0" sldId="256"/>
            <ac:spMk id="5" creationId="{00000000-0000-0000-0000-000000000000}"/>
          </ac:spMkLst>
        </pc:spChg>
        <pc:spChg chg="mod">
          <ac:chgData name="Vasileios Papageorgas" userId="71ae12d9-c60f-4bd4-898a-0b5905b5f43d" providerId="ADAL" clId="{0A2A86FE-CDBB-4FE8-A242-A39BE14786D8}" dt="2023-01-18T08:46:38.319" v="177" actId="10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Vasileios Papageorgas" userId="71ae12d9-c60f-4bd4-898a-0b5905b5f43d" providerId="ADAL" clId="{0A2A86FE-CDBB-4FE8-A242-A39BE14786D8}" dt="2023-01-18T08:46:50.400" v="178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Vasileios Papageorgas" userId="71ae12d9-c60f-4bd4-898a-0b5905b5f43d" providerId="ADAL" clId="{0A2A86FE-CDBB-4FE8-A242-A39BE14786D8}" dt="2023-01-18T08:46:54.016" v="179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Vasileios Papageorgas" userId="71ae12d9-c60f-4bd4-898a-0b5905b5f43d" providerId="ADAL" clId="{0A2A86FE-CDBB-4FE8-A242-A39BE14786D8}" dt="2023-01-18T08:46:57.896" v="180" actId="1076"/>
          <ac:spMkLst>
            <pc:docMk/>
            <pc:sldMk cId="0" sldId="256"/>
            <ac:spMk id="21" creationId="{00000000-0000-0000-0000-000000000000}"/>
          </ac:spMkLst>
        </pc:spChg>
        <pc:picChg chg="mod">
          <ac:chgData name="Vasileios Papageorgas" userId="71ae12d9-c60f-4bd4-898a-0b5905b5f43d" providerId="ADAL" clId="{0A2A86FE-CDBB-4FE8-A242-A39BE14786D8}" dt="2023-01-18T08:45:17.289" v="173" actId="1076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Vasileios Papageorgas" userId="71ae12d9-c60f-4bd4-898a-0b5905b5f43d" providerId="ADAL" clId="{0A2A86FE-CDBB-4FE8-A242-A39BE14786D8}" dt="2023-01-18T08:45:12.201" v="172" actId="1076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Vasileios Papageorgas" userId="71ae12d9-c60f-4bd4-898a-0b5905b5f43d" providerId="ADAL" clId="{0A2A86FE-CDBB-4FE8-A242-A39BE14786D8}" dt="2023-01-18T08:45:09.652" v="171" actId="1076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Vasileios Papageorgas" userId="71ae12d9-c60f-4bd4-898a-0b5905b5f43d" providerId="ADAL" clId="{0A2A86FE-CDBB-4FE8-A242-A39BE14786D8}" dt="2023-01-18T08:45:07.032" v="170" actId="1076"/>
          <ac:picMkLst>
            <pc:docMk/>
            <pc:sldMk cId="0" sldId="256"/>
            <ac:picMk id="9" creationId="{00000000-0000-0000-0000-000000000000}"/>
          </ac:picMkLst>
        </pc:picChg>
        <pc:picChg chg="del mod">
          <ac:chgData name="Vasileios Papageorgas" userId="71ae12d9-c60f-4bd4-898a-0b5905b5f43d" providerId="ADAL" clId="{0A2A86FE-CDBB-4FE8-A242-A39BE14786D8}" dt="2023-01-18T08:45:47.455" v="174" actId="478"/>
          <ac:picMkLst>
            <pc:docMk/>
            <pc:sldMk cId="0" sldId="256"/>
            <ac:picMk id="11" creationId="{00000000-0000-0000-0000-000000000000}"/>
          </ac:picMkLst>
        </pc:picChg>
      </pc:sldChg>
    </pc:docChg>
  </pc:docChgLst>
  <pc:docChgLst>
    <pc:chgData name="Christina Svolianiti" userId="7897484b-6a54-4d9d-9e80-4d5e9944812c" providerId="ADAL" clId="{BCD00166-6BD7-491C-84EC-71F61C39B966}"/>
    <pc:docChg chg="modSld">
      <pc:chgData name="Christina Svolianiti" userId="7897484b-6a54-4d9d-9e80-4d5e9944812c" providerId="ADAL" clId="{BCD00166-6BD7-491C-84EC-71F61C39B966}" dt="2023-01-17T13:20:58.504" v="453" actId="14100"/>
      <pc:docMkLst>
        <pc:docMk/>
      </pc:docMkLst>
      <pc:sldChg chg="modSp mod">
        <pc:chgData name="Christina Svolianiti" userId="7897484b-6a54-4d9d-9e80-4d5e9944812c" providerId="ADAL" clId="{BCD00166-6BD7-491C-84EC-71F61C39B966}" dt="2023-01-17T13:20:58.504" v="453" actId="14100"/>
        <pc:sldMkLst>
          <pc:docMk/>
          <pc:sldMk cId="0" sldId="256"/>
        </pc:sldMkLst>
        <pc:spChg chg="mod">
          <ac:chgData name="Christina Svolianiti" userId="7897484b-6a54-4d9d-9e80-4d5e9944812c" providerId="ADAL" clId="{BCD00166-6BD7-491C-84EC-71F61C39B966}" dt="2023-01-17T13:20:58.504" v="453" actId="14100"/>
          <ac:spMkLst>
            <pc:docMk/>
            <pc:sldMk cId="0" sldId="256"/>
            <ac:spMk id="18" creationId="{00000000-0000-0000-0000-000000000000}"/>
          </ac:spMkLst>
        </pc:spChg>
        <pc:picChg chg="mod">
          <ac:chgData name="Christina Svolianiti" userId="7897484b-6a54-4d9d-9e80-4d5e9944812c" providerId="ADAL" clId="{BCD00166-6BD7-491C-84EC-71F61C39B966}" dt="2023-01-17T13:19:53.842" v="439" actId="14100"/>
          <ac:picMkLst>
            <pc:docMk/>
            <pc:sldMk cId="0" sldId="256"/>
            <ac:picMk id="11" creationId="{00000000-0000-0000-0000-000000000000}"/>
          </ac:picMkLst>
        </pc:picChg>
      </pc:sldChg>
    </pc:docChg>
  </pc:docChgLst>
  <pc:docChgLst>
    <pc:chgData name="Dimitra Vlachou" userId="S::wp124@drc.ngo::03beefe5-df39-4efd-9b8d-0d3a0505fbb3" providerId="AD" clId="Web-{B769C6A6-B4E5-FB3A-C07B-D66270959BE3}"/>
    <pc:docChg chg="modSld">
      <pc:chgData name="Dimitra Vlachou" userId="S::wp124@drc.ngo::03beefe5-df39-4efd-9b8d-0d3a0505fbb3" providerId="AD" clId="Web-{B769C6A6-B4E5-FB3A-C07B-D66270959BE3}" dt="2023-05-23T09:51:20.751" v="96" actId="20577"/>
      <pc:docMkLst>
        <pc:docMk/>
      </pc:docMkLst>
      <pc:sldChg chg="addSp delSp modSp">
        <pc:chgData name="Dimitra Vlachou" userId="S::wp124@drc.ngo::03beefe5-df39-4efd-9b8d-0d3a0505fbb3" providerId="AD" clId="Web-{B769C6A6-B4E5-FB3A-C07B-D66270959BE3}" dt="2023-05-23T09:51:20.751" v="96" actId="20577"/>
        <pc:sldMkLst>
          <pc:docMk/>
          <pc:sldMk cId="0" sldId="256"/>
        </pc:sldMkLst>
        <pc:spChg chg="add mod">
          <ac:chgData name="Dimitra Vlachou" userId="S::wp124@drc.ngo::03beefe5-df39-4efd-9b8d-0d3a0505fbb3" providerId="AD" clId="Web-{B769C6A6-B4E5-FB3A-C07B-D66270959BE3}" dt="2023-05-23T09:43:28.143" v="24" actId="14100"/>
          <ac:spMkLst>
            <pc:docMk/>
            <pc:sldMk cId="0" sldId="256"/>
            <ac:spMk id="3" creationId="{0146E0ED-6FC0-9A34-C589-92A1EDADB7F9}"/>
          </ac:spMkLst>
        </pc:spChg>
        <pc:spChg chg="del">
          <ac:chgData name="Dimitra Vlachou" userId="S::wp124@drc.ngo::03beefe5-df39-4efd-9b8d-0d3a0505fbb3" providerId="AD" clId="Web-{B769C6A6-B4E5-FB3A-C07B-D66270959BE3}" dt="2023-05-23T09:41:35.890" v="0"/>
          <ac:spMkLst>
            <pc:docMk/>
            <pc:sldMk cId="0" sldId="256"/>
            <ac:spMk id="11" creationId="{89BC23DD-35E4-8701-1D1D-925E64E94E5E}"/>
          </ac:spMkLst>
        </pc:spChg>
        <pc:spChg chg="mod">
          <ac:chgData name="Dimitra Vlachou" userId="S::wp124@drc.ngo::03beefe5-df39-4efd-9b8d-0d3a0505fbb3" providerId="AD" clId="Web-{B769C6A6-B4E5-FB3A-C07B-D66270959BE3}" dt="2023-05-23T09:51:20.751" v="96" actId="20577"/>
          <ac:spMkLst>
            <pc:docMk/>
            <pc:sldMk cId="0" sldId="256"/>
            <ac:spMk id="22" creationId="{22E87A00-5A2B-4E27-FD77-6EE7BB8CAC63}"/>
          </ac:spMkLst>
        </pc:spChg>
      </pc:sldChg>
    </pc:docChg>
  </pc:docChgLst>
  <pc:docChgLst>
    <pc:chgData name="Dimitra Vlachou" userId="S::wp124@drc.ngo::03beefe5-df39-4efd-9b8d-0d3a0505fbb3" providerId="AD" clId="Web-{B8F92C5C-3B44-E18E-0D2A-6F3D49DF4028}"/>
    <pc:docChg chg="modSld">
      <pc:chgData name="Dimitra Vlachou" userId="S::wp124@drc.ngo::03beefe5-df39-4efd-9b8d-0d3a0505fbb3" providerId="AD" clId="Web-{B8F92C5C-3B44-E18E-0D2A-6F3D49DF4028}" dt="2023-05-23T07:57:29.869" v="285" actId="1076"/>
      <pc:docMkLst>
        <pc:docMk/>
      </pc:docMkLst>
      <pc:sldChg chg="addSp delSp modSp">
        <pc:chgData name="Dimitra Vlachou" userId="S::wp124@drc.ngo::03beefe5-df39-4efd-9b8d-0d3a0505fbb3" providerId="AD" clId="Web-{B8F92C5C-3B44-E18E-0D2A-6F3D49DF4028}" dt="2023-05-23T07:57:29.869" v="285" actId="1076"/>
        <pc:sldMkLst>
          <pc:docMk/>
          <pc:sldMk cId="0" sldId="256"/>
        </pc:sldMkLst>
        <pc:spChg chg="del mod">
          <ac:chgData name="Dimitra Vlachou" userId="S::wp124@drc.ngo::03beefe5-df39-4efd-9b8d-0d3a0505fbb3" providerId="AD" clId="Web-{B8F92C5C-3B44-E18E-0D2A-6F3D49DF4028}" dt="2023-05-23T07:37:12.878" v="4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Dimitra Vlachou" userId="S::wp124@drc.ngo::03beefe5-df39-4efd-9b8d-0d3a0505fbb3" providerId="AD" clId="Web-{B8F92C5C-3B44-E18E-0D2A-6F3D49DF4028}" dt="2023-05-23T07:53:16.520" v="228" actId="20577"/>
          <ac:spMkLst>
            <pc:docMk/>
            <pc:sldMk cId="0" sldId="256"/>
            <ac:spMk id="11" creationId="{89BC23DD-35E4-8701-1D1D-925E64E94E5E}"/>
          </ac:spMkLst>
        </pc:spChg>
        <pc:spChg chg="del">
          <ac:chgData name="Dimitra Vlachou" userId="S::wp124@drc.ngo::03beefe5-df39-4efd-9b8d-0d3a0505fbb3" providerId="AD" clId="Web-{B8F92C5C-3B44-E18E-0D2A-6F3D49DF4028}" dt="2023-05-23T07:37:17.800" v="5"/>
          <ac:spMkLst>
            <pc:docMk/>
            <pc:sldMk cId="0" sldId="256"/>
            <ac:spMk id="16" creationId="{00000000-0000-0000-0000-000000000000}"/>
          </ac:spMkLst>
        </pc:spChg>
        <pc:spChg chg="del">
          <ac:chgData name="Dimitra Vlachou" userId="S::wp124@drc.ngo::03beefe5-df39-4efd-9b8d-0d3a0505fbb3" providerId="AD" clId="Web-{B8F92C5C-3B44-E18E-0D2A-6F3D49DF4028}" dt="2023-05-23T07:37:56.144" v="16"/>
          <ac:spMkLst>
            <pc:docMk/>
            <pc:sldMk cId="0" sldId="256"/>
            <ac:spMk id="17" creationId="{00000000-0000-0000-0000-000000000000}"/>
          </ac:spMkLst>
        </pc:spChg>
        <pc:spChg chg="del">
          <ac:chgData name="Dimitra Vlachou" userId="S::wp124@drc.ngo::03beefe5-df39-4efd-9b8d-0d3a0505fbb3" providerId="AD" clId="Web-{B8F92C5C-3B44-E18E-0D2A-6F3D49DF4028}" dt="2023-05-23T07:37:32.456" v="9"/>
          <ac:spMkLst>
            <pc:docMk/>
            <pc:sldMk cId="0" sldId="256"/>
            <ac:spMk id="18" creationId="{00000000-0000-0000-0000-000000000000}"/>
          </ac:spMkLst>
        </pc:spChg>
        <pc:spChg chg="del">
          <ac:chgData name="Dimitra Vlachou" userId="S::wp124@drc.ngo::03beefe5-df39-4efd-9b8d-0d3a0505fbb3" providerId="AD" clId="Web-{B8F92C5C-3B44-E18E-0D2A-6F3D49DF4028}" dt="2023-05-23T07:37:49.613" v="15"/>
          <ac:spMkLst>
            <pc:docMk/>
            <pc:sldMk cId="0" sldId="256"/>
            <ac:spMk id="19" creationId="{00000000-0000-0000-0000-000000000000}"/>
          </ac:spMkLst>
        </pc:spChg>
        <pc:spChg chg="del">
          <ac:chgData name="Dimitra Vlachou" userId="S::wp124@drc.ngo::03beefe5-df39-4efd-9b8d-0d3a0505fbb3" providerId="AD" clId="Web-{B8F92C5C-3B44-E18E-0D2A-6F3D49DF4028}" dt="2023-05-23T07:37:46.410" v="13"/>
          <ac:spMkLst>
            <pc:docMk/>
            <pc:sldMk cId="0" sldId="256"/>
            <ac:spMk id="20" creationId="{00000000-0000-0000-0000-000000000000}"/>
          </ac:spMkLst>
        </pc:spChg>
        <pc:spChg chg="del">
          <ac:chgData name="Dimitra Vlachou" userId="S::wp124@drc.ngo::03beefe5-df39-4efd-9b8d-0d3a0505fbb3" providerId="AD" clId="Web-{B8F92C5C-3B44-E18E-0D2A-6F3D49DF4028}" dt="2023-05-23T07:37:46.644" v="14"/>
          <ac:spMkLst>
            <pc:docMk/>
            <pc:sldMk cId="0" sldId="256"/>
            <ac:spMk id="21" creationId="{00000000-0000-0000-0000-000000000000}"/>
          </ac:spMkLst>
        </pc:spChg>
        <pc:spChg chg="add del mod">
          <ac:chgData name="Dimitra Vlachou" userId="S::wp124@drc.ngo::03beefe5-df39-4efd-9b8d-0d3a0505fbb3" providerId="AD" clId="Web-{B8F92C5C-3B44-E18E-0D2A-6F3D49DF4028}" dt="2023-05-23T07:57:20.869" v="284" actId="1076"/>
          <ac:spMkLst>
            <pc:docMk/>
            <pc:sldMk cId="0" sldId="256"/>
            <ac:spMk id="22" creationId="{22E87A00-5A2B-4E27-FD77-6EE7BB8CAC63}"/>
          </ac:spMkLst>
        </pc:spChg>
        <pc:picChg chg="del">
          <ac:chgData name="Dimitra Vlachou" userId="S::wp124@drc.ngo::03beefe5-df39-4efd-9b8d-0d3a0505fbb3" providerId="AD" clId="Web-{B8F92C5C-3B44-E18E-0D2A-6F3D49DF4028}" dt="2023-05-23T07:37:03.518" v="1"/>
          <ac:picMkLst>
            <pc:docMk/>
            <pc:sldMk cId="0" sldId="256"/>
            <ac:picMk id="3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6:59.737" v="0"/>
          <ac:picMkLst>
            <pc:docMk/>
            <pc:sldMk cId="0" sldId="256"/>
            <ac:picMk id="4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25.034" v="6"/>
          <ac:picMkLst>
            <pc:docMk/>
            <pc:sldMk cId="0" sldId="256"/>
            <ac:picMk id="6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25.097" v="7"/>
          <ac:picMkLst>
            <pc:docMk/>
            <pc:sldMk cId="0" sldId="256"/>
            <ac:picMk id="7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25.675" v="8"/>
          <ac:picMkLst>
            <pc:docMk/>
            <pc:sldMk cId="0" sldId="256"/>
            <ac:picMk id="8" creationId="{00000000-0000-0000-0000-000000000000}"/>
          </ac:picMkLst>
        </pc:picChg>
        <pc:picChg chg="mod">
          <ac:chgData name="Dimitra Vlachou" userId="S::wp124@drc.ngo::03beefe5-df39-4efd-9b8d-0d3a0505fbb3" providerId="AD" clId="Web-{B8F92C5C-3B44-E18E-0D2A-6F3D49DF4028}" dt="2023-05-23T07:57:29.869" v="285" actId="1076"/>
          <ac:picMkLst>
            <pc:docMk/>
            <pc:sldMk cId="0" sldId="256"/>
            <ac:picMk id="9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35.128" v="10"/>
          <ac:picMkLst>
            <pc:docMk/>
            <pc:sldMk cId="0" sldId="256"/>
            <ac:picMk id="12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36.691" v="11"/>
          <ac:picMkLst>
            <pc:docMk/>
            <pc:sldMk cId="0" sldId="256"/>
            <ac:picMk id="13" creationId="{00000000-0000-0000-0000-000000000000}"/>
          </ac:picMkLst>
        </pc:picChg>
        <pc:picChg chg="del">
          <ac:chgData name="Dimitra Vlachou" userId="S::wp124@drc.ngo::03beefe5-df39-4efd-9b8d-0d3a0505fbb3" providerId="AD" clId="Web-{B8F92C5C-3B44-E18E-0D2A-6F3D49DF4028}" dt="2023-05-23T07:37:38.785" v="12"/>
          <ac:picMkLst>
            <pc:docMk/>
            <pc:sldMk cId="0" sldId="256"/>
            <ac:picMk id="1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058" y="156080"/>
            <a:ext cx="1569718" cy="10922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891" y="2018827"/>
            <a:ext cx="378610" cy="3986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30000"/>
          </a:blip>
          <a:srcRect l="11273" r="11273"/>
          <a:stretch>
            <a:fillRect/>
          </a:stretch>
        </p:blipFill>
        <p:spPr>
          <a:xfrm rot="5400000">
            <a:off x="1803886" y="5190701"/>
            <a:ext cx="10692000" cy="31059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072494" y="1191229"/>
            <a:ext cx="3763155" cy="52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  <a:spcBef>
                <a:spcPct val="0"/>
              </a:spcBef>
            </a:pPr>
            <a:r>
              <a:rPr lang="en-US" sz="3139" dirty="0">
                <a:solidFill>
                  <a:srgbClr val="FFFFFF"/>
                </a:solidFill>
                <a:latin typeface="Source Sans Pro"/>
              </a:rPr>
              <a:t>DRC Greece Helpline​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E87A00-5A2B-4E27-FD77-6EE7BB8CAC63}"/>
              </a:ext>
            </a:extLst>
          </p:cNvPr>
          <p:cNvSpPr txBox="1"/>
          <p:nvPr/>
        </p:nvSpPr>
        <p:spPr>
          <a:xfrm>
            <a:off x="106567" y="4800078"/>
            <a:ext cx="6880499" cy="61709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highlight>
                  <a:srgbClr val="C0C0C0"/>
                </a:highlight>
              </a:rPr>
              <a:t>1. Refugee Info Greece</a:t>
            </a:r>
            <a:r>
              <a:rPr lang="en-GB" sz="1700" b="1" dirty="0">
                <a:solidFill>
                  <a:srgbClr val="000000"/>
                </a:solidFill>
              </a:rPr>
              <a:t> </a:t>
            </a:r>
            <a:r>
              <a:rPr lang="ru" sz="1700" dirty="0">
                <a:solidFill>
                  <a:schemeClr val="bg1"/>
                </a:solidFill>
              </a:rPr>
              <a:t>— онлайн-платформа, предоставляющая актуальную информацию о правах и доступных услугах для беженцев и лиц, ищущих убежище в Греции, на многих языках, включая украинский. Вы также можете отправить свои вопросы в приложение </a:t>
            </a:r>
            <a:r>
              <a:rPr lang="en-US" sz="1700" dirty="0" err="1">
                <a:solidFill>
                  <a:schemeClr val="bg1"/>
                </a:solidFill>
              </a:rPr>
              <a:t>для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сообщений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" sz="1700" dirty="0">
                <a:solidFill>
                  <a:schemeClr val="bg1"/>
                </a:solidFill>
              </a:rPr>
              <a:t>(</a:t>
            </a:r>
            <a:r>
              <a:rPr lang="ru" sz="1700" dirty="0" err="1">
                <a:solidFill>
                  <a:schemeClr val="bg1"/>
                </a:solidFill>
              </a:rPr>
              <a:t>themessenger</a:t>
            </a:r>
            <a:r>
              <a:rPr lang="ru"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app</a:t>
            </a:r>
            <a:r>
              <a:rPr lang="ru" sz="1700" dirty="0">
                <a:solidFill>
                  <a:schemeClr val="bg1"/>
                </a:solidFill>
              </a:rPr>
              <a:t>) на странице</a:t>
            </a:r>
            <a:r>
              <a:rPr lang="en-GB" sz="1700" dirty="0">
                <a:solidFill>
                  <a:schemeClr val="bg1"/>
                </a:solidFill>
              </a:rPr>
              <a:t> Refugee Info Facebook Page.</a:t>
            </a:r>
            <a:endParaRPr lang="en-GB" sz="1700" dirty="0">
              <a:solidFill>
                <a:schemeClr val="bg1"/>
              </a:solidFill>
              <a:cs typeface="Calibri"/>
            </a:endParaRPr>
          </a:p>
          <a:p>
            <a:endParaRPr lang="en-GB" sz="17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GB" b="1" dirty="0">
                <a:highlight>
                  <a:srgbClr val="C0C0C0"/>
                </a:highlight>
              </a:rPr>
              <a:t>2. </a:t>
            </a:r>
            <a:r>
              <a:rPr lang="ru" b="1" dirty="0">
                <a:highlight>
                  <a:srgbClr val="C0C0C0"/>
                </a:highlight>
              </a:rPr>
              <a:t>Горячая линия Красного Креста</a:t>
            </a:r>
            <a:r>
              <a:rPr lang="en-US" b="1" dirty="0">
                <a:highlight>
                  <a:srgbClr val="C0C0C0"/>
                </a:highlight>
              </a:rPr>
              <a:t> в </a:t>
            </a:r>
            <a:r>
              <a:rPr lang="en-US" b="1" err="1">
                <a:highlight>
                  <a:srgbClr val="C0C0C0"/>
                </a:highlight>
              </a:rPr>
              <a:t>Греции</a:t>
            </a:r>
            <a:r>
              <a:rPr lang="ru" b="1" dirty="0">
                <a:highlight>
                  <a:srgbClr val="C0C0C0"/>
                </a:highlight>
              </a:rPr>
              <a:t>:</a:t>
            </a:r>
            <a:r>
              <a:rPr lang="ru" sz="1700" b="1" dirty="0">
                <a:solidFill>
                  <a:srgbClr val="000000"/>
                </a:solidFill>
              </a:rPr>
              <a:t> </a:t>
            </a:r>
            <a:r>
              <a:rPr lang="ru" sz="1700" dirty="0">
                <a:solidFill>
                  <a:schemeClr val="bg1"/>
                </a:solidFill>
              </a:rPr>
              <a:t>Вы можете позвонить по телефон</a:t>
            </a:r>
            <a:r>
              <a:rPr lang="en-US" sz="1700" err="1">
                <a:solidFill>
                  <a:schemeClr val="bg1"/>
                </a:solidFill>
              </a:rPr>
              <a:t>ам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" sz="1700" dirty="0">
                <a:solidFill>
                  <a:schemeClr val="bg1"/>
                </a:solidFill>
              </a:rPr>
              <a:t>+302105140440</a:t>
            </a:r>
            <a:r>
              <a:rPr lang="en-US" sz="1700" dirty="0">
                <a:solidFill>
                  <a:schemeClr val="bg1"/>
                </a:solidFill>
              </a:rPr>
              <a:t>  </a:t>
            </a:r>
            <a:r>
              <a:rPr lang="ru" sz="1700" dirty="0">
                <a:solidFill>
                  <a:schemeClr val="bg1"/>
                </a:solidFill>
              </a:rPr>
              <a:t>&amp; +306934724893 (звонки по </a:t>
            </a:r>
            <a:r>
              <a:rPr lang="ru" sz="1700" err="1">
                <a:solidFill>
                  <a:schemeClr val="bg1"/>
                </a:solidFill>
              </a:rPr>
              <a:t>WhatsApp</a:t>
            </a:r>
            <a:r>
              <a:rPr lang="ru" sz="1700" dirty="0">
                <a:solidFill>
                  <a:schemeClr val="bg1"/>
                </a:solidFill>
              </a:rPr>
              <a:t>/</a:t>
            </a:r>
            <a:r>
              <a:rPr lang="ru" sz="1700" err="1">
                <a:solidFill>
                  <a:schemeClr val="bg1"/>
                </a:solidFill>
              </a:rPr>
              <a:t>Viber</a:t>
            </a:r>
            <a:r>
              <a:rPr lang="ru" sz="1700" dirty="0">
                <a:solidFill>
                  <a:schemeClr val="bg1"/>
                </a:solidFill>
              </a:rPr>
              <a:t>) с 08:00 до 20:00 с понедельника по пятницу.</a:t>
            </a:r>
            <a:endParaRPr lang="en-GB" sz="1700">
              <a:solidFill>
                <a:schemeClr val="bg1"/>
              </a:solidFill>
              <a:cs typeface="Calibri"/>
            </a:endParaRPr>
          </a:p>
          <a:p>
            <a:r>
              <a:rPr lang="ru" sz="1700" dirty="0">
                <a:solidFill>
                  <a:schemeClr val="bg1"/>
                </a:solidFill>
              </a:rPr>
              <a:t>Поддержка и информация на русском языке:</a:t>
            </a:r>
            <a:endParaRPr lang="en-GB" sz="1700">
              <a:solidFill>
                <a:schemeClr val="bg1"/>
              </a:solidFill>
              <a:cs typeface="Calibri"/>
            </a:endParaRPr>
          </a:p>
          <a:p>
            <a:endParaRPr lang="ru" sz="1700" dirty="0">
              <a:solidFill>
                <a:schemeClr val="bg1"/>
              </a:solidFill>
            </a:endParaRPr>
          </a:p>
          <a:p>
            <a:r>
              <a:rPr lang="ru" sz="1700" dirty="0">
                <a:solidFill>
                  <a:schemeClr val="bg1"/>
                </a:solidFill>
              </a:rPr>
              <a:t>     а. Информация о ситуации в Греции (материк и острова), поисках убежища, видах на жительство, правовом статусе и правах беженцев.</a:t>
            </a:r>
            <a:endParaRPr lang="en-GB" sz="1700" dirty="0">
              <a:solidFill>
                <a:schemeClr val="bg1"/>
              </a:solidFill>
              <a:cs typeface="Calibri"/>
            </a:endParaRPr>
          </a:p>
          <a:p>
            <a:r>
              <a:rPr lang="ru" sz="1700" dirty="0">
                <a:solidFill>
                  <a:schemeClr val="bg1"/>
                </a:solidFill>
              </a:rPr>
              <a:t>     б. Информация и направления по таким вопросам, как продовольственная и материальная помощь, здравоохранение, жилье, юридическая помощь и экономическая поддержка.</a:t>
            </a:r>
            <a:endParaRPr lang="en-GB" sz="1700" dirty="0">
              <a:solidFill>
                <a:schemeClr val="bg1"/>
              </a:solidFill>
              <a:cs typeface="Calibri"/>
            </a:endParaRPr>
          </a:p>
          <a:p>
            <a:r>
              <a:rPr lang="ru" sz="1700" dirty="0">
                <a:solidFill>
                  <a:schemeClr val="bg1"/>
                </a:solidFill>
              </a:rPr>
              <a:t>     в. Информация о государственных органах и неправительственных организациях.</a:t>
            </a:r>
            <a:endParaRPr lang="en-GB" sz="1700" dirty="0">
              <a:solidFill>
                <a:schemeClr val="bg1"/>
              </a:solidFill>
              <a:cs typeface="Calibri"/>
            </a:endParaRPr>
          </a:p>
          <a:p>
            <a:r>
              <a:rPr lang="ru" sz="1700" dirty="0">
                <a:solidFill>
                  <a:schemeClr val="bg1"/>
                </a:solidFill>
              </a:rPr>
              <a:t>     д. Телепереводы с Н</a:t>
            </a:r>
            <a:r>
              <a:rPr lang="en-US" sz="1700" dirty="0">
                <a:solidFill>
                  <a:schemeClr val="bg1"/>
                </a:solidFill>
              </a:rPr>
              <a:t>П</a:t>
            </a:r>
            <a:r>
              <a:rPr lang="ru" sz="1700" dirty="0">
                <a:solidFill>
                  <a:schemeClr val="bg1"/>
                </a:solidFill>
              </a:rPr>
              <a:t>О, государственными органами, больницами и медицинскими учреждениями, </a:t>
            </a:r>
            <a:r>
              <a:rPr lang="en-US" sz="1700" dirty="0" err="1">
                <a:solidFill>
                  <a:schemeClr val="bg1"/>
                </a:solidFill>
              </a:rPr>
              <a:t>общественными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услугами</a:t>
            </a:r>
            <a:r>
              <a:rPr lang="ru" sz="1700" dirty="0">
                <a:solidFill>
                  <a:schemeClr val="bg1"/>
                </a:solidFill>
              </a:rPr>
              <a:t> и т.д.</a:t>
            </a:r>
            <a:endParaRPr lang="en-GB" sz="1700" dirty="0">
              <a:solidFill>
                <a:schemeClr val="bg1"/>
              </a:solidFill>
            </a:endParaRPr>
          </a:p>
          <a:p>
            <a:pPr algn="just"/>
            <a:endParaRPr lang="ru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GB" sz="2000" b="1" dirty="0">
              <a:solidFill>
                <a:srgbClr val="000000"/>
              </a:solidFill>
              <a:highlight>
                <a:srgbClr val="C0C0C0"/>
              </a:highlight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6E0ED-6FC0-9A34-C589-92A1EDADB7F9}"/>
              </a:ext>
            </a:extLst>
          </p:cNvPr>
          <p:cNvSpPr txBox="1"/>
          <p:nvPr/>
        </p:nvSpPr>
        <p:spPr>
          <a:xfrm>
            <a:off x="414617" y="2023751"/>
            <a:ext cx="652861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С </a:t>
            </a:r>
            <a:r>
              <a:rPr lang="ru-RU" sz="2000" b="1" err="1">
                <a:solidFill>
                  <a:srgbClr val="FFFFFF"/>
                </a:solidFill>
              </a:rPr>
              <a:t>груст</a:t>
            </a:r>
            <a:r>
              <a:rPr lang="en-US" sz="2000" b="1" err="1">
                <a:solidFill>
                  <a:srgbClr val="FFFFFF"/>
                </a:solidFill>
              </a:rPr>
              <a:t>ью</a:t>
            </a:r>
            <a:r>
              <a:rPr lang="ru-RU" sz="2000" b="1" dirty="0">
                <a:solidFill>
                  <a:srgbClr val="FFFFFF"/>
                </a:solidFill>
              </a:rPr>
              <a:t> сообща</a:t>
            </a:r>
            <a:r>
              <a:rPr lang="en-US" sz="2000" b="1" err="1">
                <a:solidFill>
                  <a:srgbClr val="FFFFFF"/>
                </a:solidFill>
              </a:rPr>
              <a:t>ем</a:t>
            </a:r>
            <a:r>
              <a:rPr lang="ru-RU" sz="2000" b="1" dirty="0">
                <a:solidFill>
                  <a:srgbClr val="FFFFFF"/>
                </a:solidFill>
              </a:rPr>
              <a:t> вам, что услуги линии помощи DRC </a:t>
            </a:r>
            <a:r>
              <a:rPr lang="ru-RU" sz="2000" b="1" err="1">
                <a:solidFill>
                  <a:srgbClr val="FFFFFF"/>
                </a:solidFill>
              </a:rPr>
              <a:t>Greece</a:t>
            </a:r>
            <a:r>
              <a:rPr lang="ru-RU" sz="2000" b="1" dirty="0">
                <a:solidFill>
                  <a:srgbClr val="FFFFFF"/>
                </a:solidFill>
              </a:rPr>
              <a:t> будут прекращены с 31 мая 2023 года. Прямые звонки и доступ к чат-ботам </a:t>
            </a:r>
            <a:r>
              <a:rPr lang="ru-RU" sz="2000" b="1" err="1">
                <a:solidFill>
                  <a:srgbClr val="FFFFFF"/>
                </a:solidFill>
              </a:rPr>
              <a:t>Telegram</a:t>
            </a:r>
            <a:r>
              <a:rPr lang="ru-RU" sz="2000" b="1" dirty="0">
                <a:solidFill>
                  <a:srgbClr val="FFFFFF"/>
                </a:solidFill>
              </a:rPr>
              <a:t> DRC будут недоступны после этой даты. 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algn="ctr"/>
            <a:endParaRPr lang="ru-RU" sz="2000" b="1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ru-RU" sz="2000" b="1" dirty="0">
                <a:solidFill>
                  <a:srgbClr val="FFFFFF"/>
                </a:solidFill>
              </a:rPr>
              <a:t>Для вашего удобства вы можете обратиться к следующим </a:t>
            </a:r>
            <a:r>
              <a:rPr lang="en-US" sz="2000" b="1" err="1">
                <a:solidFill>
                  <a:srgbClr val="FFFFFF"/>
                </a:solidFill>
              </a:rPr>
              <a:t>службам</a:t>
            </a:r>
            <a:r>
              <a:rPr lang="ru-RU" sz="2000" b="1" dirty="0">
                <a:solidFill>
                  <a:srgbClr val="FFFFFF"/>
                </a:solidFill>
              </a:rPr>
              <a:t>, которые предоставляют аналогичные услуги:</a:t>
            </a:r>
            <a:r>
              <a:rPr lang="en-US" sz="2000" b="1" dirty="0">
                <a:solidFill>
                  <a:srgbClr val="FFFFFF"/>
                </a:solidFill>
              </a:rPr>
              <a:t> </a:t>
            </a:r>
            <a:endParaRPr lang="en-US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93350d-e6a6-4378-a830-844c6dd1cda9">
      <Terms xmlns="http://schemas.microsoft.com/office/infopath/2007/PartnerControls"/>
    </lcf76f155ced4ddcb4097134ff3c332f>
    <TaxCatchAll xmlns="f1e61881-4dc3-41de-a936-5676112990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153FC53D10945B1540DE950DDDB34" ma:contentTypeVersion="18" ma:contentTypeDescription="Create a new document." ma:contentTypeScope="" ma:versionID="f67f061cee322ef97ce304674fa9b886">
  <xsd:schema xmlns:xsd="http://www.w3.org/2001/XMLSchema" xmlns:xs="http://www.w3.org/2001/XMLSchema" xmlns:p="http://schemas.microsoft.com/office/2006/metadata/properties" xmlns:ns2="d193350d-e6a6-4378-a830-844c6dd1cda9" xmlns:ns3="0a9e4ba7-8103-4ea1-a1c8-245875d8cf0b" xmlns:ns4="f1e61881-4dc3-41de-a936-56761129905a" targetNamespace="http://schemas.microsoft.com/office/2006/metadata/properties" ma:root="true" ma:fieldsID="2ed14fedb03bbf3ebd6c6f310893a690" ns2:_="" ns3:_="" ns4:_="">
    <xsd:import namespace="d193350d-e6a6-4378-a830-844c6dd1cda9"/>
    <xsd:import namespace="0a9e4ba7-8103-4ea1-a1c8-245875d8cf0b"/>
    <xsd:import namespace="f1e61881-4dc3-41de-a936-567611299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3350d-e6a6-4378-a830-844c6dd1c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0" nillable="true" ma:displayName="Location" ma:internalName="MediaServiceLocatio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b69612-e2cc-4a46-9cbb-ded1a2776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e4ba7-8103-4ea1-a1c8-245875d8c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61881-4dc3-41de-a936-56761129905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9f5f81f-304f-41ad-8b7e-fd6ce98f10b5}" ma:internalName="TaxCatchAll" ma:showField="CatchAllData" ma:web="f1e61881-4dc3-41de-a936-567611299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CC693-C51F-4C0F-A75D-126328683FD0}">
  <ds:schemaRefs>
    <ds:schemaRef ds:uri="http://purl.org/dc/elements/1.1/"/>
    <ds:schemaRef ds:uri="http://purl.org/dc/dcmitype/"/>
    <ds:schemaRef ds:uri="eaf5622a-c5fe-4a1a-8224-2bf2820ba2dd"/>
    <ds:schemaRef ds:uri="7a45fe95-dd89-4534-9abb-478de7119be6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d193350d-e6a6-4378-a830-844c6dd1cda9"/>
    <ds:schemaRef ds:uri="f1e61881-4dc3-41de-a936-56761129905a"/>
  </ds:schemaRefs>
</ds:datastoreItem>
</file>

<file path=customXml/itemProps2.xml><?xml version="1.0" encoding="utf-8"?>
<ds:datastoreItem xmlns:ds="http://schemas.openxmlformats.org/officeDocument/2006/customXml" ds:itemID="{D7D91986-302B-4844-8AC2-6B41930CB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FC8E04-29A9-4454-AD29-56184D863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3350d-e6a6-4378-a830-844c6dd1cda9"/>
    <ds:schemaRef ds:uri="0a9e4ba7-8103-4ea1-a1c8-245875d8cf0b"/>
    <ds:schemaRef ds:uri="f1e61881-4dc3-41de-a936-567611299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 flyer </dc:title>
  <cp:lastModifiedBy>Vasileios Papageorgas</cp:lastModifiedBy>
  <cp:revision>171</cp:revision>
  <dcterms:created xsi:type="dcterms:W3CDTF">2006-08-16T00:00:00Z</dcterms:created>
  <dcterms:modified xsi:type="dcterms:W3CDTF">2023-05-23T09:51:24Z</dcterms:modified>
  <dc:identifier>DAFLn86Wk0o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0x010100233153FC53D10945B1540DE950DDDB34</vt:lpwstr>
  </property>
  <property fmtid="{D5CDD505-2E9C-101B-9397-08002B2CF9AE}" pid="3" name="MediaServiceImageTags">
    <vt:lpwstr/>
  </property>
</Properties>
</file>